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6"/>
  </p:notesMasterIdLst>
  <p:handoutMasterIdLst>
    <p:handoutMasterId r:id="rId37"/>
  </p:handoutMasterIdLst>
  <p:sldIdLst>
    <p:sldId id="335" r:id="rId5"/>
    <p:sldId id="1027" r:id="rId6"/>
    <p:sldId id="872" r:id="rId7"/>
    <p:sldId id="1072" r:id="rId8"/>
    <p:sldId id="1073" r:id="rId9"/>
    <p:sldId id="1070" r:id="rId10"/>
    <p:sldId id="295" r:id="rId11"/>
    <p:sldId id="1071" r:id="rId12"/>
    <p:sldId id="296" r:id="rId13"/>
    <p:sldId id="289" r:id="rId14"/>
    <p:sldId id="291" r:id="rId15"/>
    <p:sldId id="1075" r:id="rId16"/>
    <p:sldId id="1068" r:id="rId17"/>
    <p:sldId id="1085" r:id="rId18"/>
    <p:sldId id="300" r:id="rId19"/>
    <p:sldId id="301" r:id="rId20"/>
    <p:sldId id="293" r:id="rId21"/>
    <p:sldId id="302" r:id="rId22"/>
    <p:sldId id="1084" r:id="rId23"/>
    <p:sldId id="303" r:id="rId24"/>
    <p:sldId id="1077" r:id="rId25"/>
    <p:sldId id="1078" r:id="rId26"/>
    <p:sldId id="1079" r:id="rId27"/>
    <p:sldId id="1080" r:id="rId28"/>
    <p:sldId id="1086" r:id="rId29"/>
    <p:sldId id="1092" r:id="rId30"/>
    <p:sldId id="1089" r:id="rId31"/>
    <p:sldId id="1088" r:id="rId32"/>
    <p:sldId id="1090" r:id="rId33"/>
    <p:sldId id="1091" r:id="rId34"/>
    <p:sldId id="304" r:id="rId35"/>
  </p:sldIdLst>
  <p:sldSz cx="9144000" cy="5715000" type="screen16x10"/>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Front page" id="{05900CC5-EF53-46D2-9B08-86623FCF6D34}">
          <p14:sldIdLst>
            <p14:sldId id="335"/>
            <p14:sldId id="1027"/>
            <p14:sldId id="872"/>
            <p14:sldId id="1072"/>
            <p14:sldId id="1073"/>
            <p14:sldId id="1070"/>
            <p14:sldId id="295"/>
            <p14:sldId id="1071"/>
            <p14:sldId id="296"/>
            <p14:sldId id="289"/>
            <p14:sldId id="291"/>
            <p14:sldId id="1075"/>
            <p14:sldId id="1068"/>
            <p14:sldId id="1085"/>
            <p14:sldId id="300"/>
            <p14:sldId id="301"/>
            <p14:sldId id="293"/>
            <p14:sldId id="302"/>
            <p14:sldId id="1084"/>
            <p14:sldId id="303"/>
            <p14:sldId id="1077"/>
            <p14:sldId id="1078"/>
            <p14:sldId id="1079"/>
            <p14:sldId id="1080"/>
            <p14:sldId id="1086"/>
            <p14:sldId id="1092"/>
            <p14:sldId id="1089"/>
            <p14:sldId id="1088"/>
            <p14:sldId id="1090"/>
            <p14:sldId id="1091"/>
            <p14:sldId id="304"/>
          </p14:sldIdLst>
        </p14:section>
      </p14:sectionLst>
    </p:ext>
    <p:ext uri="{EFAFB233-063F-42B5-8137-9DF3F51BA10A}">
      <p15:sldGuideLst xmlns:p15="http://schemas.microsoft.com/office/powerpoint/2012/main">
        <p15:guide id="1" orient="horz">
          <p15:clr>
            <a:srgbClr val="A4A3A4"/>
          </p15:clr>
        </p15:guide>
        <p15:guide id="2" pos="20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6534"/>
    <a:srgbClr val="F26122"/>
    <a:srgbClr val="C4161C"/>
    <a:srgbClr val="EE2A7B"/>
    <a:srgbClr val="E4D8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5E21B9-E263-DF49-BD98-6C132D5B648D}" v="108" dt="2022-09-13T14:53:49.6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60"/>
    <p:restoredTop sz="94694"/>
  </p:normalViewPr>
  <p:slideViewPr>
    <p:cSldViewPr snapToGrid="0">
      <p:cViewPr varScale="1">
        <p:scale>
          <a:sx n="145" d="100"/>
          <a:sy n="145" d="100"/>
        </p:scale>
        <p:origin x="1192" y="184"/>
      </p:cViewPr>
      <p:guideLst>
        <p:guide orient="horz"/>
        <p:guide pos="20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663"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773488" y="0"/>
            <a:ext cx="2887662"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F5DDE39-A2AA-4FEF-9DD0-D25CBB0FFAA0}" type="datetimeFigureOut">
              <a:rPr lang="en-US"/>
              <a:pPr>
                <a:defRPr/>
              </a:pPr>
              <a:t>9/13/22</a:t>
            </a:fld>
            <a:endParaRPr lang="en-US"/>
          </a:p>
        </p:txBody>
      </p:sp>
      <p:sp>
        <p:nvSpPr>
          <p:cNvPr id="4" name="Footer Placeholder 3"/>
          <p:cNvSpPr>
            <a:spLocks noGrp="1"/>
          </p:cNvSpPr>
          <p:nvPr>
            <p:ph type="ftr" sz="quarter" idx="2"/>
          </p:nvPr>
        </p:nvSpPr>
        <p:spPr>
          <a:xfrm>
            <a:off x="0" y="9428163"/>
            <a:ext cx="2887663"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773488" y="9428163"/>
            <a:ext cx="2887662" cy="4968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0D65E10A-2E1A-4FB5-987E-54F39019FC23}" type="slidenum">
              <a:rPr lang="en-US" altLang="en-US"/>
              <a:pPr/>
              <a:t>‹#›</a:t>
            </a:fld>
            <a:endParaRPr lang="en-US" alt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663"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773488" y="0"/>
            <a:ext cx="2887662"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29BFB0A-3CAB-4204-9EF7-F5E98454D5A4}" type="datetimeFigureOut">
              <a:rPr lang="en-US"/>
              <a:pPr>
                <a:defRPr/>
              </a:pPr>
              <a:t>9/13/22</a:t>
            </a:fld>
            <a:endParaRPr lang="en-US"/>
          </a:p>
        </p:txBody>
      </p:sp>
      <p:sp>
        <p:nvSpPr>
          <p:cNvPr id="4" name="Slide Image Placeholder 3"/>
          <p:cNvSpPr>
            <a:spLocks noGrp="1" noRot="1" noChangeAspect="1"/>
          </p:cNvSpPr>
          <p:nvPr>
            <p:ph type="sldImg" idx="2"/>
          </p:nvPr>
        </p:nvSpPr>
        <p:spPr>
          <a:xfrm>
            <a:off x="354013" y="744538"/>
            <a:ext cx="5954712"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66750" y="4714875"/>
            <a:ext cx="5329238" cy="4467225"/>
          </a:xfrm>
          <a:prstGeom prst="rect">
            <a:avLst/>
          </a:prstGeom>
        </p:spPr>
        <p:txBody>
          <a:bodyPr vert="horz" lIns="91440" tIns="45720" rIns="91440" bIns="45720" rtlCol="0">
            <a:normAutofit/>
          </a:bodyPr>
          <a:lstStyle/>
          <a:p>
            <a:pPr lvl="0"/>
            <a:r>
              <a:rPr lang="fr-FR" noProof="0"/>
              <a:t>Click to edit Master text styles</a:t>
            </a:r>
          </a:p>
          <a:p>
            <a:pPr lvl="1"/>
            <a:r>
              <a:rPr lang="fr-FR" noProof="0"/>
              <a:t>Second level</a:t>
            </a:r>
          </a:p>
          <a:p>
            <a:pPr lvl="2"/>
            <a:r>
              <a:rPr lang="fr-FR" noProof="0"/>
              <a:t>Third level</a:t>
            </a:r>
          </a:p>
          <a:p>
            <a:pPr lvl="3"/>
            <a:r>
              <a:rPr lang="fr-FR" noProof="0"/>
              <a:t>Fourth level</a:t>
            </a:r>
          </a:p>
          <a:p>
            <a:pPr lvl="4"/>
            <a:r>
              <a:rPr lang="fr-FR" noProof="0"/>
              <a:t>Fifth level</a:t>
            </a:r>
            <a:endParaRPr lang="en-US" noProof="0"/>
          </a:p>
        </p:txBody>
      </p:sp>
      <p:sp>
        <p:nvSpPr>
          <p:cNvPr id="6" name="Footer Placeholder 5"/>
          <p:cNvSpPr>
            <a:spLocks noGrp="1"/>
          </p:cNvSpPr>
          <p:nvPr>
            <p:ph type="ftr" sz="quarter" idx="4"/>
          </p:nvPr>
        </p:nvSpPr>
        <p:spPr>
          <a:xfrm>
            <a:off x="0" y="9428163"/>
            <a:ext cx="2887663"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773488" y="9428163"/>
            <a:ext cx="2887662" cy="4968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5567EA46-B7F0-48C7-ABC8-BC7814DEEE3C}"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5567EA46-B7F0-48C7-ABC8-BC7814DEEE3C}" type="slidenum">
              <a:rPr lang="en-US" altLang="en-US" smtClean="0"/>
              <a:pPr/>
              <a:t>1</a:t>
            </a:fld>
            <a:endParaRPr lang="en-US" altLang="en-US"/>
          </a:p>
        </p:txBody>
      </p:sp>
    </p:spTree>
    <p:extLst>
      <p:ext uri="{BB962C8B-B14F-4D97-AF65-F5344CB8AC3E}">
        <p14:creationId xmlns:p14="http://schemas.microsoft.com/office/powerpoint/2010/main" val="1343802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9844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9049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826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2265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1066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2491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7648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3319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B42F126-CBE1-4238-A4CC-7A2077FFF968}" type="slidenum">
              <a:rPr lang="en-US" altLang="en-US">
                <a:latin typeface="Calibri" panose="020F0502020204030204" pitchFamily="34" charset="0"/>
              </a:rPr>
              <a:pPr eaLnBrk="1" hangingPunct="1"/>
              <a:t>31</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5567EA46-B7F0-48C7-ABC8-BC7814DEEE3C}" type="slidenum">
              <a:rPr lang="en-US" altLang="en-US" smtClean="0"/>
              <a:pPr/>
              <a:t>8</a:t>
            </a:fld>
            <a:endParaRPr lang="en-US" altLang="en-US"/>
          </a:p>
        </p:txBody>
      </p:sp>
    </p:spTree>
    <p:extLst>
      <p:ext uri="{BB962C8B-B14F-4D97-AF65-F5344CB8AC3E}">
        <p14:creationId xmlns:p14="http://schemas.microsoft.com/office/powerpoint/2010/main" val="3518661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6e47a92252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g6e47a92252_0_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1230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254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4551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0183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4593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279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59847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5667" y="4938923"/>
            <a:ext cx="8212666" cy="276999"/>
          </a:xfrm>
        </p:spPr>
        <p:txBody>
          <a:bodyPr lIns="108000" tIns="0"/>
          <a:lstStyle>
            <a:lvl1pPr algn="ctr">
              <a:defRPr sz="1800" b="0">
                <a:solidFill>
                  <a:srgbClr val="1E345E"/>
                </a:solidFill>
              </a:defRPr>
            </a:lvl1pPr>
          </a:lstStyle>
          <a:p>
            <a:r>
              <a:rPr lang="en-US"/>
              <a:t>Click to edit Master title style</a:t>
            </a:r>
          </a:p>
        </p:txBody>
      </p:sp>
      <p:sp>
        <p:nvSpPr>
          <p:cNvPr id="3" name="Subtitle 2"/>
          <p:cNvSpPr>
            <a:spLocks noGrp="1"/>
          </p:cNvSpPr>
          <p:nvPr>
            <p:ph type="subTitle" idx="1"/>
          </p:nvPr>
        </p:nvSpPr>
        <p:spPr>
          <a:xfrm>
            <a:off x="465667" y="5262490"/>
            <a:ext cx="8212666" cy="215444"/>
          </a:xfrm>
        </p:spPr>
        <p:txBody>
          <a:bodyPr lIns="108000" tIns="0" bIns="0">
            <a:spAutoFit/>
          </a:bodyPr>
          <a:lstStyle>
            <a:lvl1pPr marL="0" indent="0" algn="ctr">
              <a:buNone/>
              <a:defRPr sz="1400" cap="none">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48116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adrup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9" name="Text Placeholder 7"/>
          <p:cNvSpPr>
            <a:spLocks noGrp="1"/>
          </p:cNvSpPr>
          <p:nvPr>
            <p:ph type="body" sz="quarter" idx="13"/>
          </p:nvPr>
        </p:nvSpPr>
        <p:spPr>
          <a:xfrm>
            <a:off x="341384" y="609600"/>
            <a:ext cx="8675616" cy="307777"/>
          </a:xfrm>
        </p:spPr>
        <p:txBody>
          <a:bodyPr>
            <a:spAutoFit/>
          </a:bodyPr>
          <a:lstStyle>
            <a:lvl1pPr marL="0" indent="0">
              <a:buNone/>
              <a:defRPr sz="1400" cap="none">
                <a:solidFill>
                  <a:srgbClr val="1E689C"/>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25" name="Content Placeholder 18"/>
          <p:cNvSpPr>
            <a:spLocks noGrp="1"/>
          </p:cNvSpPr>
          <p:nvPr>
            <p:ph sz="quarter" idx="16"/>
          </p:nvPr>
        </p:nvSpPr>
        <p:spPr>
          <a:xfrm>
            <a:off x="341384" y="1470806"/>
            <a:ext cx="4230616" cy="1492527"/>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p:cNvSpPr>
            <a:spLocks noGrp="1"/>
          </p:cNvSpPr>
          <p:nvPr>
            <p:ph type="body" sz="quarter" idx="15"/>
          </p:nvPr>
        </p:nvSpPr>
        <p:spPr>
          <a:xfrm>
            <a:off x="341384" y="1153869"/>
            <a:ext cx="4230616" cy="249036"/>
          </a:xfrm>
          <a:gradFill flip="none" rotWithShape="1">
            <a:gsLst>
              <a:gs pos="0">
                <a:schemeClr val="accent3">
                  <a:lumMod val="50000"/>
                </a:schemeClr>
              </a:gs>
              <a:gs pos="100000">
                <a:schemeClr val="accent3"/>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lIns="108000" rIns="0" rtlCol="0" anchor="ctr">
            <a:normAutofit/>
          </a:bodyPr>
          <a:lstStyle>
            <a:lvl1pPr marL="0" indent="0" algn="l" defTabSz="457200" rtl="0" eaLnBrk="1" latinLnBrk="0" hangingPunct="1">
              <a:buNone/>
              <a:defRPr lang="en-US" sz="1200" kern="1200" cap="none" dirty="0">
                <a:solidFill>
                  <a:schemeClr val="lt1"/>
                </a:solidFill>
                <a:latin typeface="+mn-lt"/>
                <a:ea typeface="+mn-ea"/>
                <a:cs typeface="+mn-cs"/>
              </a:defRPr>
            </a:lvl1pPr>
            <a:lvl2pPr>
              <a:buNone/>
              <a:defRPr/>
            </a:lvl2pPr>
            <a:lvl3pPr>
              <a:buNone/>
              <a:defRPr/>
            </a:lvl3pPr>
            <a:lvl4pPr>
              <a:buNone/>
              <a:defRPr/>
            </a:lvl4pPr>
            <a:lvl5pPr>
              <a:buNone/>
              <a:defRPr/>
            </a:lvl5pPr>
          </a:lstStyle>
          <a:p>
            <a:pPr lvl="0"/>
            <a:r>
              <a:rPr lang="en-US"/>
              <a:t>Click to edit Master text styles</a:t>
            </a:r>
          </a:p>
        </p:txBody>
      </p:sp>
      <p:sp>
        <p:nvSpPr>
          <p:cNvPr id="27" name="Content Placeholder 18"/>
          <p:cNvSpPr>
            <a:spLocks noGrp="1"/>
          </p:cNvSpPr>
          <p:nvPr>
            <p:ph sz="quarter" idx="19"/>
          </p:nvPr>
        </p:nvSpPr>
        <p:spPr>
          <a:xfrm>
            <a:off x="341384" y="3479805"/>
            <a:ext cx="4230616" cy="1492527"/>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p:cNvSpPr>
            <a:spLocks noGrp="1"/>
          </p:cNvSpPr>
          <p:nvPr>
            <p:ph type="body" sz="quarter" idx="20"/>
          </p:nvPr>
        </p:nvSpPr>
        <p:spPr>
          <a:xfrm>
            <a:off x="341384" y="3162868"/>
            <a:ext cx="4230616" cy="249036"/>
          </a:xfrm>
          <a:gradFill flip="none" rotWithShape="1">
            <a:gsLst>
              <a:gs pos="0">
                <a:schemeClr val="accent3">
                  <a:lumMod val="50000"/>
                </a:schemeClr>
              </a:gs>
              <a:gs pos="100000">
                <a:schemeClr val="accent3"/>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lIns="108000" rIns="0" rtlCol="0" anchor="ctr">
            <a:normAutofit/>
          </a:bodyPr>
          <a:lstStyle>
            <a:lvl1pPr marL="0" indent="0" algn="l" defTabSz="457200" rtl="0" eaLnBrk="1" latinLnBrk="0" hangingPunct="1">
              <a:buNone/>
              <a:defRPr lang="en-US" sz="1200" kern="1200" cap="none" dirty="0">
                <a:solidFill>
                  <a:schemeClr val="lt1"/>
                </a:solidFill>
                <a:latin typeface="+mn-lt"/>
                <a:ea typeface="+mn-ea"/>
                <a:cs typeface="+mn-cs"/>
              </a:defRPr>
            </a:lvl1pPr>
            <a:lvl2pPr>
              <a:buNone/>
              <a:defRPr/>
            </a:lvl2pPr>
            <a:lvl3pPr>
              <a:buNone/>
              <a:defRPr/>
            </a:lvl3pPr>
            <a:lvl4pPr>
              <a:buNone/>
              <a:defRPr/>
            </a:lvl4pPr>
            <a:lvl5pPr>
              <a:buNone/>
              <a:defRPr/>
            </a:lvl5pPr>
          </a:lstStyle>
          <a:p>
            <a:pPr lvl="0"/>
            <a:r>
              <a:rPr lang="en-US"/>
              <a:t>Click to edit Master text styles</a:t>
            </a:r>
          </a:p>
        </p:txBody>
      </p:sp>
      <p:sp>
        <p:nvSpPr>
          <p:cNvPr id="14" name="Content Placeholder 18"/>
          <p:cNvSpPr>
            <a:spLocks noGrp="1"/>
          </p:cNvSpPr>
          <p:nvPr>
            <p:ph sz="quarter" idx="21"/>
          </p:nvPr>
        </p:nvSpPr>
        <p:spPr>
          <a:xfrm>
            <a:off x="4786383" y="1470806"/>
            <a:ext cx="4230616" cy="1492527"/>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p:cNvSpPr>
            <a:spLocks noGrp="1"/>
          </p:cNvSpPr>
          <p:nvPr>
            <p:ph type="body" sz="quarter" idx="22"/>
          </p:nvPr>
        </p:nvSpPr>
        <p:spPr>
          <a:xfrm>
            <a:off x="4786383" y="1153869"/>
            <a:ext cx="4230616" cy="249036"/>
          </a:xfrm>
          <a:gradFill flip="none" rotWithShape="1">
            <a:gsLst>
              <a:gs pos="0">
                <a:schemeClr val="accent3">
                  <a:lumMod val="50000"/>
                </a:schemeClr>
              </a:gs>
              <a:gs pos="100000">
                <a:schemeClr val="accent3"/>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lIns="108000" rIns="0" rtlCol="0" anchor="ctr">
            <a:normAutofit/>
          </a:bodyPr>
          <a:lstStyle>
            <a:lvl1pPr marL="0" indent="0" algn="l" defTabSz="457200" rtl="0" eaLnBrk="1" latinLnBrk="0" hangingPunct="1">
              <a:buNone/>
              <a:defRPr lang="en-US" sz="1200" kern="1200" cap="none" dirty="0">
                <a:solidFill>
                  <a:schemeClr val="lt1"/>
                </a:solidFill>
                <a:latin typeface="+mn-lt"/>
                <a:ea typeface="+mn-ea"/>
                <a:cs typeface="+mn-cs"/>
              </a:defRPr>
            </a:lvl1pPr>
            <a:lvl2pPr>
              <a:buNone/>
              <a:defRPr/>
            </a:lvl2pPr>
            <a:lvl3pPr>
              <a:buNone/>
              <a:defRPr/>
            </a:lvl3pPr>
            <a:lvl4pPr>
              <a:buNone/>
              <a:defRPr/>
            </a:lvl4pPr>
            <a:lvl5pPr>
              <a:buNone/>
              <a:defRPr/>
            </a:lvl5pPr>
          </a:lstStyle>
          <a:p>
            <a:pPr lvl="0"/>
            <a:r>
              <a:rPr lang="en-US"/>
              <a:t>Click to edit Master text styles</a:t>
            </a:r>
          </a:p>
        </p:txBody>
      </p:sp>
      <p:sp>
        <p:nvSpPr>
          <p:cNvPr id="16" name="Content Placeholder 18"/>
          <p:cNvSpPr>
            <a:spLocks noGrp="1"/>
          </p:cNvSpPr>
          <p:nvPr>
            <p:ph sz="quarter" idx="23"/>
          </p:nvPr>
        </p:nvSpPr>
        <p:spPr>
          <a:xfrm>
            <a:off x="4786383" y="3479805"/>
            <a:ext cx="4230616" cy="1492527"/>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1"/>
          <p:cNvSpPr>
            <a:spLocks noGrp="1"/>
          </p:cNvSpPr>
          <p:nvPr>
            <p:ph type="body" sz="quarter" idx="24"/>
          </p:nvPr>
        </p:nvSpPr>
        <p:spPr>
          <a:xfrm>
            <a:off x="4786383" y="3162868"/>
            <a:ext cx="4230616" cy="249036"/>
          </a:xfrm>
          <a:gradFill flip="none" rotWithShape="1">
            <a:gsLst>
              <a:gs pos="0">
                <a:schemeClr val="accent3">
                  <a:lumMod val="50000"/>
                </a:schemeClr>
              </a:gs>
              <a:gs pos="100000">
                <a:schemeClr val="accent3"/>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lIns="108000" rIns="0" rtlCol="0" anchor="ctr">
            <a:normAutofit/>
          </a:bodyPr>
          <a:lstStyle>
            <a:lvl1pPr marL="0" indent="0" algn="l" defTabSz="457200" rtl="0" eaLnBrk="1" latinLnBrk="0" hangingPunct="1">
              <a:buNone/>
              <a:defRPr lang="en-US" sz="1200" kern="1200" cap="none" dirty="0">
                <a:solidFill>
                  <a:schemeClr val="lt1"/>
                </a:solidFill>
                <a:latin typeface="+mn-lt"/>
                <a:ea typeface="+mn-ea"/>
                <a:cs typeface="+mn-cs"/>
              </a:defRPr>
            </a:lvl1pPr>
            <a:lvl2pPr>
              <a:buNone/>
              <a:defRPr/>
            </a:lvl2pPr>
            <a:lvl3pPr>
              <a:buNone/>
              <a:defRPr/>
            </a:lvl3pPr>
            <a:lvl4pPr>
              <a:buNone/>
              <a:defRPr/>
            </a:lvl4pPr>
            <a:lvl5pPr>
              <a:buNone/>
              <a:defRPr/>
            </a:lvl5pPr>
          </a:lstStyle>
          <a:p>
            <a:pPr lvl="0"/>
            <a:r>
              <a:rPr lang="en-US"/>
              <a:t>Click to edit Master text styles</a:t>
            </a:r>
          </a:p>
        </p:txBody>
      </p:sp>
      <p:sp>
        <p:nvSpPr>
          <p:cNvPr id="12" name="Date Placeholder 3"/>
          <p:cNvSpPr>
            <a:spLocks noGrp="1"/>
          </p:cNvSpPr>
          <p:nvPr>
            <p:ph type="dt" sz="half" idx="25"/>
          </p:nvPr>
        </p:nvSpPr>
        <p:spPr/>
        <p:txBody>
          <a:bodyPr/>
          <a:lstStyle>
            <a:lvl1pPr>
              <a:defRPr/>
            </a:lvl1pPr>
          </a:lstStyle>
          <a:p>
            <a:pPr>
              <a:defRPr/>
            </a:pPr>
            <a:fld id="{7AFC06E1-8478-45A3-8910-346A231E448D}" type="datetime2">
              <a:rPr lang="en-US"/>
              <a:pPr>
                <a:defRPr/>
              </a:pPr>
              <a:t>Tuesday, September 13, 2022</a:t>
            </a:fld>
            <a:endParaRPr lang="en-US"/>
          </a:p>
        </p:txBody>
      </p:sp>
      <p:sp>
        <p:nvSpPr>
          <p:cNvPr id="13" name="Footer Placeholder 4"/>
          <p:cNvSpPr>
            <a:spLocks noGrp="1"/>
          </p:cNvSpPr>
          <p:nvPr>
            <p:ph type="ftr" sz="quarter" idx="26"/>
          </p:nvPr>
        </p:nvSpPr>
        <p:spPr/>
        <p:txBody>
          <a:bodyPr/>
          <a:lstStyle>
            <a:lvl1pPr>
              <a:defRPr/>
            </a:lvl1pPr>
          </a:lstStyle>
          <a:p>
            <a:pPr>
              <a:defRPr/>
            </a:pPr>
            <a:r>
              <a:rPr lang="en-US"/>
              <a:t>A footer can be placed here  I   copyright 2013</a:t>
            </a:r>
          </a:p>
        </p:txBody>
      </p:sp>
      <p:sp>
        <p:nvSpPr>
          <p:cNvPr id="18" name="Slide Number Placeholder 5"/>
          <p:cNvSpPr>
            <a:spLocks noGrp="1"/>
          </p:cNvSpPr>
          <p:nvPr>
            <p:ph type="sldNum" sz="quarter" idx="27"/>
          </p:nvPr>
        </p:nvSpPr>
        <p:spPr/>
        <p:txBody>
          <a:bodyPr/>
          <a:lstStyle>
            <a:lvl1pPr>
              <a:defRPr/>
            </a:lvl1pPr>
          </a:lstStyle>
          <a:p>
            <a:fld id="{E76E113E-69BC-4D9B-B843-78C278570343}" type="slidenum">
              <a:rPr lang="en-US" altLang="en-US"/>
              <a:pPr/>
              <a:t>‹#›</a:t>
            </a:fld>
            <a:endParaRPr lang="en-US" altLang="en-US"/>
          </a:p>
        </p:txBody>
      </p:sp>
    </p:spTree>
    <p:extLst>
      <p:ext uri="{BB962C8B-B14F-4D97-AF65-F5344CB8AC3E}">
        <p14:creationId xmlns:p14="http://schemas.microsoft.com/office/powerpoint/2010/main" val="1963966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Divider Marine Biology">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804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Divider Fish&amp;Aqua">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436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Divider Transpor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970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Divider Ren Energy">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156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Divider Tourism">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148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Divider Pollution">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297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41384" y="238147"/>
            <a:ext cx="8675615" cy="371513"/>
          </a:xfrm>
        </p:spPr>
        <p:txBody>
          <a:bodyPr/>
          <a:lstStyle/>
          <a:p>
            <a:r>
              <a:rPr lang="en-US"/>
              <a:t>Click to edit Master title style</a:t>
            </a:r>
          </a:p>
        </p:txBody>
      </p:sp>
    </p:spTree>
    <p:extLst>
      <p:ext uri="{BB962C8B-B14F-4D97-AF65-F5344CB8AC3E}">
        <p14:creationId xmlns:p14="http://schemas.microsoft.com/office/powerpoint/2010/main" val="2806681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8E5E6B2-B00E-46CA-8862-239AA62E9F3E}" type="datetime2">
              <a:rPr lang="en-US"/>
              <a:pPr>
                <a:defRPr/>
              </a:pPr>
              <a:t>Tuesday, September 13, 2022</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A footer can be placed here  I   copyright 2013</a:t>
            </a:r>
          </a:p>
        </p:txBody>
      </p:sp>
      <p:sp>
        <p:nvSpPr>
          <p:cNvPr id="5" name="Slide Number Placeholder 5"/>
          <p:cNvSpPr>
            <a:spLocks noGrp="1"/>
          </p:cNvSpPr>
          <p:nvPr>
            <p:ph type="sldNum" sz="quarter" idx="12"/>
          </p:nvPr>
        </p:nvSpPr>
        <p:spPr/>
        <p:txBody>
          <a:bodyPr/>
          <a:lstStyle>
            <a:lvl1pPr>
              <a:defRPr/>
            </a:lvl1pPr>
          </a:lstStyle>
          <a:p>
            <a:fld id="{A8322697-C508-46FF-A350-5E155B62ED00}" type="slidenum">
              <a:rPr lang="en-US" altLang="en-US"/>
              <a:pPr/>
              <a:t>‹#›</a:t>
            </a:fld>
            <a:endParaRPr lang="en-US" altLang="en-US"/>
          </a:p>
        </p:txBody>
      </p:sp>
    </p:spTree>
    <p:extLst>
      <p:ext uri="{BB962C8B-B14F-4D97-AF65-F5344CB8AC3E}">
        <p14:creationId xmlns:p14="http://schemas.microsoft.com/office/powerpoint/2010/main" val="3066753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B527175-1FBF-4F36-BA08-492A6649C708}" type="datetime2">
              <a:rPr lang="en-US"/>
              <a:pPr>
                <a:defRPr/>
              </a:pPr>
              <a:t>Tuesday, September 13, 2022</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A footer can be placed here  I   copyright 2013</a:t>
            </a:r>
          </a:p>
        </p:txBody>
      </p:sp>
      <p:sp>
        <p:nvSpPr>
          <p:cNvPr id="4" name="Slide Number Placeholder 5"/>
          <p:cNvSpPr>
            <a:spLocks noGrp="1"/>
          </p:cNvSpPr>
          <p:nvPr>
            <p:ph type="sldNum" sz="quarter" idx="12"/>
          </p:nvPr>
        </p:nvSpPr>
        <p:spPr/>
        <p:txBody>
          <a:bodyPr/>
          <a:lstStyle>
            <a:lvl1pPr>
              <a:defRPr/>
            </a:lvl1pPr>
          </a:lstStyle>
          <a:p>
            <a:fld id="{E9FE0D45-6321-4F75-A353-680D2B1E3763}" type="slidenum">
              <a:rPr lang="en-US" altLang="en-US"/>
              <a:pPr/>
              <a:t>‹#›</a:t>
            </a:fld>
            <a:endParaRPr lang="en-US" altLang="en-US"/>
          </a:p>
        </p:txBody>
      </p:sp>
    </p:spTree>
    <p:extLst>
      <p:ext uri="{BB962C8B-B14F-4D97-AF65-F5344CB8AC3E}">
        <p14:creationId xmlns:p14="http://schemas.microsoft.com/office/powerpoint/2010/main" val="4156657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Tw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7199" y="2359855"/>
            <a:ext cx="4724401" cy="276999"/>
          </a:xfrm>
        </p:spPr>
        <p:txBody>
          <a:bodyPr lIns="108000" tIns="0"/>
          <a:lstStyle>
            <a:lvl1pPr algn="ctr">
              <a:defRPr sz="1800" b="0">
                <a:solidFill>
                  <a:srgbClr val="1E345E"/>
                </a:solidFill>
              </a:defRPr>
            </a:lvl1pPr>
          </a:lstStyle>
          <a:p>
            <a:r>
              <a:rPr lang="en-US"/>
              <a:t>Click to edit Master title style</a:t>
            </a:r>
          </a:p>
        </p:txBody>
      </p:sp>
      <p:sp>
        <p:nvSpPr>
          <p:cNvPr id="3" name="Subtitle 2"/>
          <p:cNvSpPr>
            <a:spLocks noGrp="1"/>
          </p:cNvSpPr>
          <p:nvPr>
            <p:ph type="subTitle" idx="1"/>
          </p:nvPr>
        </p:nvSpPr>
        <p:spPr>
          <a:xfrm>
            <a:off x="4267199" y="2683422"/>
            <a:ext cx="4724401" cy="215444"/>
          </a:xfrm>
        </p:spPr>
        <p:txBody>
          <a:bodyPr lIns="108000" tIns="0" bIns="0">
            <a:spAutoFit/>
          </a:bodyPr>
          <a:lstStyle>
            <a:lvl1pPr marL="0" indent="0" algn="ctr">
              <a:buNone/>
              <a:defRPr sz="1400" cap="none">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67867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Dark Internal">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5667" y="3714579"/>
            <a:ext cx="8212666" cy="276999"/>
          </a:xfrm>
        </p:spPr>
        <p:txBody>
          <a:bodyPr lIns="108000" tIns="0"/>
          <a:lstStyle>
            <a:lvl1pPr algn="ctr">
              <a:defRPr sz="1800" b="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Subtitle 2"/>
          <p:cNvSpPr>
            <a:spLocks noGrp="1"/>
          </p:cNvSpPr>
          <p:nvPr>
            <p:ph type="subTitle" idx="1"/>
          </p:nvPr>
        </p:nvSpPr>
        <p:spPr>
          <a:xfrm>
            <a:off x="465667" y="4038146"/>
            <a:ext cx="8212666" cy="215444"/>
          </a:xfrm>
        </p:spPr>
        <p:txBody>
          <a:bodyPr lIns="108000" tIns="0" bIns="0">
            <a:spAutoFit/>
          </a:bodyPr>
          <a:lstStyle>
            <a:lvl1pPr marL="0" indent="0" algn="ctr">
              <a:buNone/>
              <a:defRPr sz="1400" cap="none">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91580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Internal Us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3" name="Text Placeholder 2"/>
          <p:cNvSpPr>
            <a:spLocks noGrp="1"/>
          </p:cNvSpPr>
          <p:nvPr>
            <p:ph type="body" sz="quarter" idx="10"/>
          </p:nvPr>
        </p:nvSpPr>
        <p:spPr>
          <a:xfrm>
            <a:off x="5198806" y="3481388"/>
            <a:ext cx="3473707" cy="427037"/>
          </a:xfrm>
        </p:spPr>
        <p:txBody>
          <a:bodyPr>
            <a:normAutofit/>
          </a:bodyPr>
          <a:lstStyle>
            <a:lvl1pPr algn="r">
              <a:defRPr sz="1800" b="1">
                <a:solidFill>
                  <a:schemeClr val="bg1"/>
                </a:solidFill>
              </a:defRPr>
            </a:lvl1pPr>
          </a:lstStyle>
          <a:p>
            <a:pPr lvl="0"/>
            <a:r>
              <a:rPr lang="en-US"/>
              <a:t>Click to edit Master text styles</a:t>
            </a:r>
          </a:p>
        </p:txBody>
      </p:sp>
      <p:sp>
        <p:nvSpPr>
          <p:cNvPr id="8" name="Text Placeholder 7"/>
          <p:cNvSpPr>
            <a:spLocks noGrp="1"/>
          </p:cNvSpPr>
          <p:nvPr>
            <p:ph type="body" sz="quarter" idx="11"/>
          </p:nvPr>
        </p:nvSpPr>
        <p:spPr>
          <a:xfrm>
            <a:off x="5147187" y="4007952"/>
            <a:ext cx="3525326" cy="361284"/>
          </a:xfrm>
        </p:spPr>
        <p:txBody>
          <a:bodyPr/>
          <a:lstStyle>
            <a:lvl1pPr algn="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48700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836537-0BFC-9F41-ACF6-6363AC489822}"/>
              </a:ext>
            </a:extLst>
          </p:cNvPr>
          <p:cNvSpPr>
            <a:spLocks noGrp="1"/>
          </p:cNvSpPr>
          <p:nvPr>
            <p:ph type="ctrTitle"/>
          </p:nvPr>
        </p:nvSpPr>
        <p:spPr>
          <a:xfrm>
            <a:off x="1143000" y="752963"/>
            <a:ext cx="6858000" cy="2172006"/>
          </a:xfrm>
        </p:spPr>
        <p:txBody>
          <a:bodyPr anchor="b"/>
          <a:lstStyle>
            <a:lvl1pPr algn="ctr">
              <a:defRPr sz="45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BE223E8-0696-9E41-BA3D-F236521F8F52}"/>
              </a:ext>
            </a:extLst>
          </p:cNvPr>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AE3A6F2-7F7C-8B4D-A60C-9EC256E6BC8E}"/>
              </a:ext>
            </a:extLst>
          </p:cNvPr>
          <p:cNvSpPr>
            <a:spLocks noGrp="1"/>
          </p:cNvSpPr>
          <p:nvPr>
            <p:ph type="dt" sz="half" idx="10"/>
          </p:nvPr>
        </p:nvSpPr>
        <p:spPr/>
        <p:txBody>
          <a:bodyPr/>
          <a:lstStyle/>
          <a:p>
            <a:fld id="{BA2A86F7-6DF1-E547-8A95-593B8D5D33B4}" type="datetimeFigureOut">
              <a:rPr lang="it-IT" smtClean="0"/>
              <a:t>13/09/22</a:t>
            </a:fld>
            <a:endParaRPr lang="it-IT"/>
          </a:p>
        </p:txBody>
      </p:sp>
      <p:sp>
        <p:nvSpPr>
          <p:cNvPr id="5" name="Segnaposto piè di pagina 4">
            <a:extLst>
              <a:ext uri="{FF2B5EF4-FFF2-40B4-BE49-F238E27FC236}">
                <a16:creationId xmlns:a16="http://schemas.microsoft.com/office/drawing/2014/main" id="{5613CD1B-7349-C14E-B432-40AB0747601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12DA150-FC27-2741-BD2D-4983395FF160}"/>
              </a:ext>
            </a:extLst>
          </p:cNvPr>
          <p:cNvSpPr>
            <a:spLocks noGrp="1"/>
          </p:cNvSpPr>
          <p:nvPr>
            <p:ph type="sldNum" sz="quarter" idx="12"/>
          </p:nvPr>
        </p:nvSpPr>
        <p:spPr/>
        <p:txBody>
          <a:bodyPr/>
          <a:lstStyle/>
          <a:p>
            <a:fld id="{D1C7A080-AC4F-644C-8626-C9485910F320}" type="slidenum">
              <a:rPr lang="it-IT" smtClean="0"/>
              <a:t>‹#›</a:t>
            </a:fld>
            <a:endParaRPr lang="it-IT"/>
          </a:p>
        </p:txBody>
      </p:sp>
    </p:spTree>
    <p:extLst>
      <p:ext uri="{BB962C8B-B14F-4D97-AF65-F5344CB8AC3E}">
        <p14:creationId xmlns:p14="http://schemas.microsoft.com/office/powerpoint/2010/main" val="2814512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9ECF0A-9C7E-814A-A5AD-16788A6043B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1B1647A-7DAD-7E44-B8DB-B4047B2EF613}"/>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BEBA26AB-C60E-1B4F-A64A-EB567C14C85E}"/>
              </a:ext>
            </a:extLst>
          </p:cNvPr>
          <p:cNvSpPr>
            <a:spLocks noGrp="1"/>
          </p:cNvSpPr>
          <p:nvPr>
            <p:ph type="dt" sz="half" idx="10"/>
          </p:nvPr>
        </p:nvSpPr>
        <p:spPr/>
        <p:txBody>
          <a:bodyPr/>
          <a:lstStyle/>
          <a:p>
            <a:fld id="{BA2A86F7-6DF1-E547-8A95-593B8D5D33B4}" type="datetimeFigureOut">
              <a:rPr lang="it-IT" smtClean="0"/>
              <a:t>13/09/22</a:t>
            </a:fld>
            <a:endParaRPr lang="it-IT"/>
          </a:p>
        </p:txBody>
      </p:sp>
      <p:sp>
        <p:nvSpPr>
          <p:cNvPr id="5" name="Segnaposto piè di pagina 4">
            <a:extLst>
              <a:ext uri="{FF2B5EF4-FFF2-40B4-BE49-F238E27FC236}">
                <a16:creationId xmlns:a16="http://schemas.microsoft.com/office/drawing/2014/main" id="{2B0EB936-4C4A-0448-9B87-56A82922E94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883FD27-8E7C-6346-A4F2-05D0F9C8336D}"/>
              </a:ext>
            </a:extLst>
          </p:cNvPr>
          <p:cNvSpPr>
            <a:spLocks noGrp="1"/>
          </p:cNvSpPr>
          <p:nvPr>
            <p:ph type="sldNum" sz="quarter" idx="12"/>
          </p:nvPr>
        </p:nvSpPr>
        <p:spPr/>
        <p:txBody>
          <a:bodyPr/>
          <a:lstStyle/>
          <a:p>
            <a:fld id="{D1C7A080-AC4F-644C-8626-C9485910F320}" type="slidenum">
              <a:rPr lang="it-IT" smtClean="0"/>
              <a:t>‹#›</a:t>
            </a:fld>
            <a:endParaRPr lang="it-IT"/>
          </a:p>
        </p:txBody>
      </p:sp>
    </p:spTree>
    <p:extLst>
      <p:ext uri="{BB962C8B-B14F-4D97-AF65-F5344CB8AC3E}">
        <p14:creationId xmlns:p14="http://schemas.microsoft.com/office/powerpoint/2010/main" val="896529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Marine Biology">
  <p:cSld name="1_Divider Marine Biology">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32"/>
          <p:cNvSpPr txBox="1">
            <a:spLocks noGrp="1"/>
          </p:cNvSpPr>
          <p:nvPr>
            <p:ph type="title"/>
          </p:nvPr>
        </p:nvSpPr>
        <p:spPr>
          <a:xfrm>
            <a:off x="341384" y="3582420"/>
            <a:ext cx="8675615" cy="371513"/>
          </a:xfrm>
          <a:prstGeom prst="rect">
            <a:avLst/>
          </a:prstGeom>
          <a:noFill/>
          <a:ln>
            <a:noFill/>
          </a:ln>
        </p:spPr>
        <p:txBody>
          <a:bodyPr spcFirstLastPara="1" wrap="square" lIns="91425" tIns="93600" rIns="91425" bIns="0" anchor="b" anchorCtr="0">
            <a:spAutoFit/>
          </a:bodyPr>
          <a:lstStyle>
            <a:lvl1pPr lvl="0" algn="r">
              <a:spcBef>
                <a:spcPts val="0"/>
              </a:spcBef>
              <a:spcAft>
                <a:spcPts val="0"/>
              </a:spcAft>
              <a:buClr>
                <a:schemeClr val="lt1"/>
              </a:buClr>
              <a:buSzPts val="1800"/>
              <a:buFont typeface="Arial"/>
              <a:buNone/>
              <a:defRPr b="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50088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Internal Us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5667" y="3714579"/>
            <a:ext cx="8212666" cy="276999"/>
          </a:xfrm>
        </p:spPr>
        <p:txBody>
          <a:bodyPr lIns="108000" tIns="0"/>
          <a:lstStyle>
            <a:lvl1pPr algn="ctr">
              <a:defRPr sz="1800" b="0">
                <a:solidFill>
                  <a:srgbClr val="1E345E"/>
                </a:solidFill>
              </a:defRPr>
            </a:lvl1pPr>
          </a:lstStyle>
          <a:p>
            <a:r>
              <a:rPr lang="en-US"/>
              <a:t>Click to edit Master title style</a:t>
            </a:r>
          </a:p>
        </p:txBody>
      </p:sp>
      <p:sp>
        <p:nvSpPr>
          <p:cNvPr id="3" name="Subtitle 2"/>
          <p:cNvSpPr>
            <a:spLocks noGrp="1"/>
          </p:cNvSpPr>
          <p:nvPr>
            <p:ph type="subTitle" idx="1"/>
          </p:nvPr>
        </p:nvSpPr>
        <p:spPr>
          <a:xfrm>
            <a:off x="465667" y="4038146"/>
            <a:ext cx="8212666" cy="215444"/>
          </a:xfrm>
        </p:spPr>
        <p:txBody>
          <a:bodyPr lIns="108000" tIns="0" bIns="0">
            <a:spAutoFit/>
          </a:bodyPr>
          <a:lstStyle>
            <a:lvl1pPr marL="0" indent="0" algn="ctr">
              <a:buNone/>
              <a:defRPr sz="1400" cap="none">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96074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7DE1063-C35B-433C-BF4C-5B3C088C7695}" type="datetime2">
              <a:rPr lang="en-US"/>
              <a:pPr>
                <a:defRPr/>
              </a:pPr>
              <a:t>Tuesday, September 13, 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A footer can be placed here  I   copyright 2013</a:t>
            </a:r>
          </a:p>
        </p:txBody>
      </p:sp>
      <p:sp>
        <p:nvSpPr>
          <p:cNvPr id="6" name="Slide Number Placeholder 5"/>
          <p:cNvSpPr>
            <a:spLocks noGrp="1"/>
          </p:cNvSpPr>
          <p:nvPr>
            <p:ph type="sldNum" sz="quarter" idx="12"/>
          </p:nvPr>
        </p:nvSpPr>
        <p:spPr/>
        <p:txBody>
          <a:bodyPr/>
          <a:lstStyle>
            <a:lvl1pPr>
              <a:defRPr/>
            </a:lvl1pPr>
          </a:lstStyle>
          <a:p>
            <a:fld id="{CBB5B28A-C809-4E34-84AE-CC1C4094ACCF}" type="slidenum">
              <a:rPr lang="en-US" altLang="en-US"/>
              <a:pPr/>
              <a:t>‹#›</a:t>
            </a:fld>
            <a:endParaRPr lang="en-US" altLang="en-US"/>
          </a:p>
        </p:txBody>
      </p:sp>
    </p:spTree>
    <p:extLst>
      <p:ext uri="{BB962C8B-B14F-4D97-AF65-F5344CB8AC3E}">
        <p14:creationId xmlns:p14="http://schemas.microsoft.com/office/powerpoint/2010/main" val="428800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341384" y="609600"/>
            <a:ext cx="8675615" cy="307777"/>
          </a:xfrm>
        </p:spPr>
        <p:txBody>
          <a:bodyPr>
            <a:spAutoFit/>
          </a:bodyPr>
          <a:lstStyle>
            <a:lvl1pPr marL="0" indent="0">
              <a:buNone/>
              <a:defRPr sz="1400" cap="none">
                <a:solidFill>
                  <a:schemeClr val="accent2"/>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5" name="Date Placeholder 3"/>
          <p:cNvSpPr>
            <a:spLocks noGrp="1"/>
          </p:cNvSpPr>
          <p:nvPr>
            <p:ph type="dt" sz="half" idx="14"/>
          </p:nvPr>
        </p:nvSpPr>
        <p:spPr/>
        <p:txBody>
          <a:bodyPr/>
          <a:lstStyle>
            <a:lvl1pPr>
              <a:defRPr/>
            </a:lvl1pPr>
          </a:lstStyle>
          <a:p>
            <a:pPr>
              <a:defRPr/>
            </a:pPr>
            <a:fld id="{9B04FA80-557C-4D9E-AD5E-C93150051FD9}" type="datetime2">
              <a:rPr lang="en-US"/>
              <a:pPr>
                <a:defRPr/>
              </a:pPr>
              <a:t>Tuesday, September 13, 2022</a:t>
            </a:fld>
            <a:endParaRPr lang="en-US"/>
          </a:p>
        </p:txBody>
      </p:sp>
      <p:sp>
        <p:nvSpPr>
          <p:cNvPr id="6" name="Footer Placeholder 4"/>
          <p:cNvSpPr>
            <a:spLocks noGrp="1"/>
          </p:cNvSpPr>
          <p:nvPr>
            <p:ph type="ftr" sz="quarter" idx="15"/>
          </p:nvPr>
        </p:nvSpPr>
        <p:spPr/>
        <p:txBody>
          <a:bodyPr/>
          <a:lstStyle>
            <a:lvl1pPr>
              <a:defRPr/>
            </a:lvl1pPr>
          </a:lstStyle>
          <a:p>
            <a:pPr>
              <a:defRPr/>
            </a:pPr>
            <a:r>
              <a:rPr lang="en-US"/>
              <a:t>A footer can be placed here  I   copyright 2013</a:t>
            </a:r>
          </a:p>
        </p:txBody>
      </p:sp>
      <p:sp>
        <p:nvSpPr>
          <p:cNvPr id="7" name="Slide Number Placeholder 5"/>
          <p:cNvSpPr>
            <a:spLocks noGrp="1"/>
          </p:cNvSpPr>
          <p:nvPr>
            <p:ph type="sldNum" sz="quarter" idx="16"/>
          </p:nvPr>
        </p:nvSpPr>
        <p:spPr/>
        <p:txBody>
          <a:bodyPr/>
          <a:lstStyle>
            <a:lvl1pPr>
              <a:defRPr/>
            </a:lvl1pPr>
          </a:lstStyle>
          <a:p>
            <a:fld id="{088499F1-CCDE-4F02-AD8B-0F20CF047038}" type="slidenum">
              <a:rPr lang="en-US" altLang="en-US"/>
              <a:pPr/>
              <a:t>‹#›</a:t>
            </a:fld>
            <a:endParaRPr lang="en-US" altLang="en-US"/>
          </a:p>
        </p:txBody>
      </p:sp>
    </p:spTree>
    <p:extLst>
      <p:ext uri="{BB962C8B-B14F-4D97-AF65-F5344CB8AC3E}">
        <p14:creationId xmlns:p14="http://schemas.microsoft.com/office/powerpoint/2010/main" val="3280449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ed Orange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F26122"/>
              </a:buClr>
              <a:defRPr/>
            </a:lvl1pPr>
            <a:lvl2pPr>
              <a:buClr>
                <a:srgbClr val="F26122"/>
              </a:buClr>
              <a:defRPr/>
            </a:lvl2pPr>
            <a:lvl3pPr>
              <a:buClr>
                <a:srgbClr val="F26122"/>
              </a:buClr>
              <a:defRPr/>
            </a:lvl3pPr>
            <a:lvl4pPr>
              <a:buClr>
                <a:srgbClr val="F26122"/>
              </a:buClr>
              <a:defRPr/>
            </a:lvl4pPr>
            <a:lvl5pPr>
              <a:buClr>
                <a:srgbClr val="F2612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341384" y="609600"/>
            <a:ext cx="8675615" cy="307777"/>
          </a:xfrm>
        </p:spPr>
        <p:txBody>
          <a:bodyPr>
            <a:spAutoFit/>
          </a:bodyPr>
          <a:lstStyle>
            <a:lvl1pPr marL="0" indent="0">
              <a:buNone/>
              <a:defRPr sz="1400" cap="none">
                <a:solidFill>
                  <a:schemeClr val="accent3"/>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5" name="Date Placeholder 3"/>
          <p:cNvSpPr>
            <a:spLocks noGrp="1"/>
          </p:cNvSpPr>
          <p:nvPr>
            <p:ph type="dt" sz="half" idx="14"/>
          </p:nvPr>
        </p:nvSpPr>
        <p:spPr/>
        <p:txBody>
          <a:bodyPr/>
          <a:lstStyle>
            <a:lvl1pPr>
              <a:defRPr/>
            </a:lvl1pPr>
          </a:lstStyle>
          <a:p>
            <a:pPr>
              <a:defRPr/>
            </a:pPr>
            <a:fld id="{C5D989A1-523D-462E-A52B-065D2A5FD339}" type="datetime2">
              <a:rPr lang="en-US"/>
              <a:pPr>
                <a:defRPr/>
              </a:pPr>
              <a:t>Tuesday, September 13, 2022</a:t>
            </a:fld>
            <a:endParaRPr lang="en-US"/>
          </a:p>
        </p:txBody>
      </p:sp>
      <p:sp>
        <p:nvSpPr>
          <p:cNvPr id="6" name="Footer Placeholder 4"/>
          <p:cNvSpPr>
            <a:spLocks noGrp="1"/>
          </p:cNvSpPr>
          <p:nvPr>
            <p:ph type="ftr" sz="quarter" idx="15"/>
          </p:nvPr>
        </p:nvSpPr>
        <p:spPr/>
        <p:txBody>
          <a:bodyPr/>
          <a:lstStyle>
            <a:lvl1pPr>
              <a:defRPr/>
            </a:lvl1pPr>
          </a:lstStyle>
          <a:p>
            <a:pPr>
              <a:defRPr/>
            </a:pPr>
            <a:r>
              <a:rPr lang="en-US"/>
              <a:t>A footer can be placed here  I   copyright 2013</a:t>
            </a:r>
          </a:p>
        </p:txBody>
      </p:sp>
      <p:sp>
        <p:nvSpPr>
          <p:cNvPr id="7" name="Slide Number Placeholder 5"/>
          <p:cNvSpPr>
            <a:spLocks noGrp="1"/>
          </p:cNvSpPr>
          <p:nvPr>
            <p:ph type="sldNum" sz="quarter" idx="16"/>
          </p:nvPr>
        </p:nvSpPr>
        <p:spPr/>
        <p:txBody>
          <a:bodyPr/>
          <a:lstStyle>
            <a:lvl1pPr>
              <a:defRPr/>
            </a:lvl1pPr>
          </a:lstStyle>
          <a:p>
            <a:fld id="{A0FCCD77-D99C-4316-A2ED-A76C0168331B}" type="slidenum">
              <a:rPr lang="en-US" altLang="en-US"/>
              <a:pPr/>
              <a:t>‹#›</a:t>
            </a:fld>
            <a:endParaRPr lang="en-US" altLang="en-US"/>
          </a:p>
        </p:txBody>
      </p:sp>
    </p:spTree>
    <p:extLst>
      <p:ext uri="{BB962C8B-B14F-4D97-AF65-F5344CB8AC3E}">
        <p14:creationId xmlns:p14="http://schemas.microsoft.com/office/powerpoint/2010/main" val="1718970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Subtitle Dar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effectLst/>
              </a:defRPr>
            </a:lvl1pPr>
          </a:lstStyle>
          <a:p>
            <a:r>
              <a:rPr lang="en-US"/>
              <a:t>Click to edit Master title style</a:t>
            </a:r>
          </a:p>
        </p:txBody>
      </p:sp>
      <p:sp>
        <p:nvSpPr>
          <p:cNvPr id="3" name="Content Placeholder 2"/>
          <p:cNvSpPr>
            <a:spLocks noGrp="1"/>
          </p:cNvSpPr>
          <p:nvPr>
            <p:ph idx="1"/>
          </p:nvPr>
        </p:nvSpPr>
        <p:spPr/>
        <p:txBody>
          <a:bodyPr/>
          <a:lstStyle>
            <a:lvl1pPr>
              <a:buClrTx/>
              <a:defRPr>
                <a:solidFill>
                  <a:srgbClr val="FFFFFF"/>
                </a:solidFill>
                <a:effectLst/>
              </a:defRPr>
            </a:lvl1pPr>
            <a:lvl2pPr>
              <a:buClrTx/>
              <a:defRPr>
                <a:solidFill>
                  <a:srgbClr val="FFFFFF"/>
                </a:solidFill>
                <a:effectLst/>
              </a:defRPr>
            </a:lvl2pPr>
            <a:lvl3pPr>
              <a:buClrTx/>
              <a:defRPr>
                <a:solidFill>
                  <a:srgbClr val="FFFFFF"/>
                </a:solidFill>
                <a:effectLst/>
              </a:defRPr>
            </a:lvl3pPr>
            <a:lvl4pPr>
              <a:buClrTx/>
              <a:defRPr>
                <a:solidFill>
                  <a:srgbClr val="FFFFFF"/>
                </a:solidFill>
                <a:effectLst/>
              </a:defRPr>
            </a:lvl4pPr>
            <a:lvl5pPr>
              <a:buClrTx/>
              <a:defRPr>
                <a:solidFill>
                  <a:srgbClr val="FFFFFF"/>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341384" y="609600"/>
            <a:ext cx="8675616" cy="307777"/>
          </a:xfrm>
        </p:spPr>
        <p:txBody>
          <a:bodyPr>
            <a:spAutoFit/>
          </a:bodyPr>
          <a:lstStyle>
            <a:lvl1pPr marL="0" indent="0">
              <a:buNone/>
              <a:defRPr sz="1400" cap="none">
                <a:solidFill>
                  <a:srgbClr val="FFFFFF"/>
                </a:solidFill>
                <a:effectLst/>
              </a:defRPr>
            </a:lvl1pPr>
            <a:lvl2pPr>
              <a:buNone/>
              <a:defRPr/>
            </a:lvl2pPr>
            <a:lvl3pPr>
              <a:buNone/>
              <a:defRPr/>
            </a:lvl3pPr>
            <a:lvl4pPr>
              <a:buNone/>
              <a:defRPr/>
            </a:lvl4pPr>
            <a:lvl5pPr>
              <a:buNone/>
              <a:defRPr/>
            </a:lvl5pPr>
          </a:lstStyle>
          <a:p>
            <a:pPr lvl="0"/>
            <a:r>
              <a:rPr lang="en-US"/>
              <a:t>Click to edit Master text styles</a:t>
            </a:r>
          </a:p>
        </p:txBody>
      </p:sp>
      <p:sp>
        <p:nvSpPr>
          <p:cNvPr id="5" name="Date Placeholder 3"/>
          <p:cNvSpPr>
            <a:spLocks noGrp="1"/>
          </p:cNvSpPr>
          <p:nvPr>
            <p:ph type="dt" sz="half" idx="14"/>
          </p:nvPr>
        </p:nvSpPr>
        <p:spPr/>
        <p:txBody>
          <a:bodyPr/>
          <a:lstStyle>
            <a:lvl1pPr>
              <a:defRPr>
                <a:solidFill>
                  <a:schemeClr val="tx2"/>
                </a:solidFill>
                <a:effectLst/>
              </a:defRPr>
            </a:lvl1pPr>
          </a:lstStyle>
          <a:p>
            <a:pPr>
              <a:defRPr/>
            </a:pPr>
            <a:fld id="{63C40281-5A11-485E-8BC3-B4937DD95D5A}" type="datetime2">
              <a:rPr lang="en-US"/>
              <a:pPr>
                <a:defRPr/>
              </a:pPr>
              <a:t>Tuesday, September 13, 2022</a:t>
            </a:fld>
            <a:endParaRPr lang="en-US"/>
          </a:p>
        </p:txBody>
      </p:sp>
      <p:sp>
        <p:nvSpPr>
          <p:cNvPr id="6" name="Footer Placeholder 4"/>
          <p:cNvSpPr>
            <a:spLocks noGrp="1"/>
          </p:cNvSpPr>
          <p:nvPr>
            <p:ph type="ftr" sz="quarter" idx="15"/>
          </p:nvPr>
        </p:nvSpPr>
        <p:spPr/>
        <p:txBody>
          <a:bodyPr/>
          <a:lstStyle>
            <a:lvl1pPr>
              <a:defRPr>
                <a:solidFill>
                  <a:schemeClr val="tx2"/>
                </a:solidFill>
                <a:effectLst/>
              </a:defRPr>
            </a:lvl1pPr>
          </a:lstStyle>
          <a:p>
            <a:pPr>
              <a:defRPr/>
            </a:pPr>
            <a:r>
              <a:rPr lang="en-US"/>
              <a:t>A footer can be placed here  I   copyright 2013</a:t>
            </a:r>
          </a:p>
        </p:txBody>
      </p:sp>
      <p:sp>
        <p:nvSpPr>
          <p:cNvPr id="7" name="Slide Number Placeholder 5"/>
          <p:cNvSpPr>
            <a:spLocks noGrp="1"/>
          </p:cNvSpPr>
          <p:nvPr>
            <p:ph type="sldNum" sz="quarter" idx="16"/>
          </p:nvPr>
        </p:nvSpPr>
        <p:spPr/>
        <p:txBody>
          <a:bodyPr/>
          <a:lstStyle>
            <a:lvl1pPr>
              <a:defRPr>
                <a:solidFill>
                  <a:schemeClr val="tx2"/>
                </a:solidFill>
              </a:defRPr>
            </a:lvl1pPr>
          </a:lstStyle>
          <a:p>
            <a:fld id="{98AB7682-B95A-467E-B32D-CECD9ED9053C}" type="slidenum">
              <a:rPr lang="en-US" altLang="en-US"/>
              <a:pPr/>
              <a:t>‹#›</a:t>
            </a:fld>
            <a:endParaRPr lang="en-US" altLang="en-US"/>
          </a:p>
        </p:txBody>
      </p:sp>
    </p:spTree>
    <p:extLst>
      <p:ext uri="{BB962C8B-B14F-4D97-AF65-F5344CB8AC3E}">
        <p14:creationId xmlns:p14="http://schemas.microsoft.com/office/powerpoint/2010/main" val="590799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19" name="Content Placeholder 18"/>
          <p:cNvSpPr>
            <a:spLocks noGrp="1"/>
          </p:cNvSpPr>
          <p:nvPr>
            <p:ph sz="quarter" idx="16"/>
          </p:nvPr>
        </p:nvSpPr>
        <p:spPr>
          <a:xfrm>
            <a:off x="341384" y="1470806"/>
            <a:ext cx="4230616" cy="3501526"/>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5" name="Content Placeholder 18"/>
          <p:cNvSpPr>
            <a:spLocks noGrp="1"/>
          </p:cNvSpPr>
          <p:nvPr>
            <p:ph sz="quarter" idx="17"/>
          </p:nvPr>
        </p:nvSpPr>
        <p:spPr>
          <a:xfrm>
            <a:off x="4786384" y="1470806"/>
            <a:ext cx="4230616" cy="3501526"/>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p:cNvSpPr>
            <a:spLocks noGrp="1"/>
          </p:cNvSpPr>
          <p:nvPr>
            <p:ph type="body" sz="quarter" idx="13"/>
          </p:nvPr>
        </p:nvSpPr>
        <p:spPr>
          <a:xfrm>
            <a:off x="341384" y="609600"/>
            <a:ext cx="8675616" cy="307777"/>
          </a:xfrm>
        </p:spPr>
        <p:txBody>
          <a:bodyPr>
            <a:spAutoFit/>
          </a:bodyPr>
          <a:lstStyle>
            <a:lvl1pPr marL="0" indent="0">
              <a:buNone/>
              <a:defRPr sz="1400" cap="none">
                <a:solidFill>
                  <a:schemeClr val="accent2"/>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1"/>
          <p:cNvSpPr>
            <a:spLocks noGrp="1"/>
          </p:cNvSpPr>
          <p:nvPr>
            <p:ph type="body" sz="quarter" idx="20"/>
          </p:nvPr>
        </p:nvSpPr>
        <p:spPr>
          <a:xfrm>
            <a:off x="341384" y="1153869"/>
            <a:ext cx="4230616" cy="249036"/>
          </a:xfrm>
          <a:gradFill flip="none" rotWithShape="1">
            <a:gsLst>
              <a:gs pos="0">
                <a:schemeClr val="accent3">
                  <a:lumMod val="50000"/>
                </a:schemeClr>
              </a:gs>
              <a:gs pos="100000">
                <a:schemeClr val="accent3"/>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lIns="108000" rIns="0" rtlCol="0" anchor="ctr">
            <a:normAutofit/>
          </a:bodyPr>
          <a:lstStyle>
            <a:lvl1pPr marL="0" indent="0" algn="l" defTabSz="457200" rtl="0" eaLnBrk="1" latinLnBrk="0" hangingPunct="1">
              <a:buNone/>
              <a:defRPr lang="en-US" sz="1200" kern="1200" cap="none" dirty="0" smtClean="0">
                <a:solidFill>
                  <a:schemeClr val="lt1"/>
                </a:solidFill>
                <a:latin typeface="+mn-lt"/>
                <a:ea typeface="+mn-ea"/>
                <a:cs typeface="+mn-cs"/>
              </a:defRPr>
            </a:lvl1pPr>
            <a:lvl2pPr>
              <a:buNone/>
              <a:defRPr/>
            </a:lvl2pPr>
            <a:lvl3pPr>
              <a:buNone/>
              <a:defRPr/>
            </a:lvl3pPr>
            <a:lvl4pPr>
              <a:buNone/>
              <a:defRPr/>
            </a:lvl4pPr>
            <a:lvl5pPr>
              <a:buNone/>
              <a:defRPr/>
            </a:lvl5pPr>
          </a:lstStyle>
          <a:p>
            <a:pPr lvl="0"/>
            <a:r>
              <a:rPr lang="en-US"/>
              <a:t>Click to edit Master text styles</a:t>
            </a:r>
          </a:p>
        </p:txBody>
      </p:sp>
      <p:sp>
        <p:nvSpPr>
          <p:cNvPr id="18" name="Text Placeholder 11"/>
          <p:cNvSpPr>
            <a:spLocks noGrp="1"/>
          </p:cNvSpPr>
          <p:nvPr>
            <p:ph type="body" sz="quarter" idx="21"/>
          </p:nvPr>
        </p:nvSpPr>
        <p:spPr>
          <a:xfrm>
            <a:off x="4786384" y="1153869"/>
            <a:ext cx="4230616" cy="249036"/>
          </a:xfrm>
          <a:gradFill flip="none" rotWithShape="1">
            <a:gsLst>
              <a:gs pos="0">
                <a:schemeClr val="accent3">
                  <a:lumMod val="50000"/>
                </a:schemeClr>
              </a:gs>
              <a:gs pos="100000">
                <a:schemeClr val="accent3"/>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lIns="108000" rIns="0" rtlCol="0" anchor="ctr">
            <a:normAutofit/>
          </a:bodyPr>
          <a:lstStyle>
            <a:lvl1pPr marL="0" indent="0" algn="l" defTabSz="457200" rtl="0" eaLnBrk="1" latinLnBrk="0" hangingPunct="1">
              <a:buNone/>
              <a:defRPr lang="en-US" sz="1200" kern="1200" cap="none" dirty="0">
                <a:solidFill>
                  <a:schemeClr val="lt1"/>
                </a:solidFill>
                <a:latin typeface="+mn-lt"/>
                <a:ea typeface="+mn-ea"/>
                <a:cs typeface="+mn-cs"/>
              </a:defRPr>
            </a:lvl1pPr>
            <a:lvl2pPr>
              <a:buNone/>
              <a:defRPr/>
            </a:lvl2pPr>
            <a:lvl3pPr>
              <a:buNone/>
              <a:defRPr/>
            </a:lvl3pPr>
            <a:lvl4pPr>
              <a:buNone/>
              <a:defRPr/>
            </a:lvl4pPr>
            <a:lvl5pPr>
              <a:buNone/>
              <a:defRPr/>
            </a:lvl5pPr>
          </a:lstStyle>
          <a:p>
            <a:pPr lvl="0"/>
            <a:r>
              <a:rPr lang="en-US"/>
              <a:t>Click to edit Master text styles</a:t>
            </a:r>
          </a:p>
        </p:txBody>
      </p:sp>
      <p:sp>
        <p:nvSpPr>
          <p:cNvPr id="8" name="Date Placeholder 3"/>
          <p:cNvSpPr>
            <a:spLocks noGrp="1"/>
          </p:cNvSpPr>
          <p:nvPr>
            <p:ph type="dt" sz="half" idx="22"/>
          </p:nvPr>
        </p:nvSpPr>
        <p:spPr/>
        <p:txBody>
          <a:bodyPr/>
          <a:lstStyle>
            <a:lvl1pPr>
              <a:defRPr/>
            </a:lvl1pPr>
          </a:lstStyle>
          <a:p>
            <a:pPr>
              <a:defRPr/>
            </a:pPr>
            <a:fld id="{F5ECCADE-66D1-477C-9165-893E43F54392}" type="datetime2">
              <a:rPr lang="en-US"/>
              <a:pPr>
                <a:defRPr/>
              </a:pPr>
              <a:t>Tuesday, September 13, 2022</a:t>
            </a:fld>
            <a:endParaRPr lang="en-US"/>
          </a:p>
        </p:txBody>
      </p:sp>
      <p:sp>
        <p:nvSpPr>
          <p:cNvPr id="9" name="Footer Placeholder 4"/>
          <p:cNvSpPr>
            <a:spLocks noGrp="1"/>
          </p:cNvSpPr>
          <p:nvPr>
            <p:ph type="ftr" sz="quarter" idx="23"/>
          </p:nvPr>
        </p:nvSpPr>
        <p:spPr/>
        <p:txBody>
          <a:bodyPr/>
          <a:lstStyle>
            <a:lvl1pPr>
              <a:defRPr/>
            </a:lvl1pPr>
          </a:lstStyle>
          <a:p>
            <a:pPr>
              <a:defRPr/>
            </a:pPr>
            <a:r>
              <a:rPr lang="en-US"/>
              <a:t>A footer can be placed here  I   copyright 2013</a:t>
            </a:r>
          </a:p>
        </p:txBody>
      </p:sp>
      <p:sp>
        <p:nvSpPr>
          <p:cNvPr id="10" name="Slide Number Placeholder 5"/>
          <p:cNvSpPr>
            <a:spLocks noGrp="1"/>
          </p:cNvSpPr>
          <p:nvPr>
            <p:ph type="sldNum" sz="quarter" idx="24"/>
          </p:nvPr>
        </p:nvSpPr>
        <p:spPr/>
        <p:txBody>
          <a:bodyPr/>
          <a:lstStyle>
            <a:lvl1pPr>
              <a:defRPr/>
            </a:lvl1pPr>
          </a:lstStyle>
          <a:p>
            <a:fld id="{44AA2784-E84C-4560-9FC6-E0AB2D1F8031}" type="slidenum">
              <a:rPr lang="en-US" altLang="en-US"/>
              <a:pPr/>
              <a:t>‹#›</a:t>
            </a:fld>
            <a:endParaRPr lang="en-US" altLang="en-US"/>
          </a:p>
        </p:txBody>
      </p:sp>
    </p:spTree>
    <p:extLst>
      <p:ext uri="{BB962C8B-B14F-4D97-AF65-F5344CB8AC3E}">
        <p14:creationId xmlns:p14="http://schemas.microsoft.com/office/powerpoint/2010/main" val="2494646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ip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9" name="Text Placeholder 7"/>
          <p:cNvSpPr>
            <a:spLocks noGrp="1"/>
          </p:cNvSpPr>
          <p:nvPr>
            <p:ph type="body" sz="quarter" idx="13"/>
          </p:nvPr>
        </p:nvSpPr>
        <p:spPr>
          <a:xfrm>
            <a:off x="341384" y="609600"/>
            <a:ext cx="8675616" cy="307777"/>
          </a:xfrm>
        </p:spPr>
        <p:txBody>
          <a:bodyPr>
            <a:spAutoFit/>
          </a:bodyPr>
          <a:lstStyle>
            <a:lvl1pPr marL="0" indent="0">
              <a:buNone/>
              <a:defRPr sz="1400" cap="none">
                <a:solidFill>
                  <a:srgbClr val="1E689C"/>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20" name="Content Placeholder 18"/>
          <p:cNvSpPr>
            <a:spLocks noGrp="1"/>
          </p:cNvSpPr>
          <p:nvPr>
            <p:ph sz="quarter" idx="17"/>
          </p:nvPr>
        </p:nvSpPr>
        <p:spPr>
          <a:xfrm>
            <a:off x="4786384" y="1470806"/>
            <a:ext cx="4230616" cy="3501526"/>
          </a:xfrm>
        </p:spPr>
        <p:txBody>
          <a:bodyPr anchor="ct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18"/>
          <p:cNvSpPr>
            <a:spLocks noGrp="1"/>
          </p:cNvSpPr>
          <p:nvPr>
            <p:ph sz="quarter" idx="16"/>
          </p:nvPr>
        </p:nvSpPr>
        <p:spPr>
          <a:xfrm>
            <a:off x="341384" y="1470806"/>
            <a:ext cx="4230616" cy="1492527"/>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p:cNvSpPr>
            <a:spLocks noGrp="1"/>
          </p:cNvSpPr>
          <p:nvPr>
            <p:ph type="body" sz="quarter" idx="15"/>
          </p:nvPr>
        </p:nvSpPr>
        <p:spPr>
          <a:xfrm>
            <a:off x="341384" y="1153869"/>
            <a:ext cx="4230616" cy="249036"/>
          </a:xfrm>
          <a:gradFill flip="none" rotWithShape="1">
            <a:gsLst>
              <a:gs pos="0">
                <a:schemeClr val="accent3">
                  <a:lumMod val="50000"/>
                </a:schemeClr>
              </a:gs>
              <a:gs pos="100000">
                <a:schemeClr val="accent3"/>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lIns="108000" rIns="0" rtlCol="0" anchor="ctr">
            <a:normAutofit/>
          </a:bodyPr>
          <a:lstStyle>
            <a:lvl1pPr marL="0" indent="0" algn="l" defTabSz="457200" rtl="0" eaLnBrk="1" latinLnBrk="0" hangingPunct="1">
              <a:buNone/>
              <a:defRPr lang="en-US" sz="1200" kern="1200" cap="none" dirty="0">
                <a:solidFill>
                  <a:schemeClr val="lt1"/>
                </a:solidFill>
                <a:latin typeface="+mn-lt"/>
                <a:ea typeface="+mn-ea"/>
                <a:cs typeface="+mn-cs"/>
              </a:defRPr>
            </a:lvl1pPr>
            <a:lvl2pPr>
              <a:buNone/>
              <a:defRPr/>
            </a:lvl2pPr>
            <a:lvl3pPr>
              <a:buNone/>
              <a:defRPr/>
            </a:lvl3pPr>
            <a:lvl4pPr>
              <a:buNone/>
              <a:defRPr/>
            </a:lvl4pPr>
            <a:lvl5pPr>
              <a:buNone/>
              <a:defRPr/>
            </a:lvl5pPr>
          </a:lstStyle>
          <a:p>
            <a:pPr lvl="0"/>
            <a:r>
              <a:rPr lang="en-US"/>
              <a:t>Click to edit Master text styles</a:t>
            </a:r>
          </a:p>
        </p:txBody>
      </p:sp>
      <p:sp>
        <p:nvSpPr>
          <p:cNvPr id="29" name="Content Placeholder 18"/>
          <p:cNvSpPr>
            <a:spLocks noGrp="1"/>
          </p:cNvSpPr>
          <p:nvPr>
            <p:ph sz="quarter" idx="19"/>
          </p:nvPr>
        </p:nvSpPr>
        <p:spPr>
          <a:xfrm>
            <a:off x="341384" y="3479805"/>
            <a:ext cx="4230616" cy="1492527"/>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1"/>
          <p:cNvSpPr>
            <a:spLocks noGrp="1"/>
          </p:cNvSpPr>
          <p:nvPr>
            <p:ph type="body" sz="quarter" idx="20"/>
          </p:nvPr>
        </p:nvSpPr>
        <p:spPr>
          <a:xfrm>
            <a:off x="341384" y="3162868"/>
            <a:ext cx="4230616" cy="249036"/>
          </a:xfrm>
          <a:gradFill flip="none" rotWithShape="1">
            <a:gsLst>
              <a:gs pos="0">
                <a:schemeClr val="accent3">
                  <a:lumMod val="50000"/>
                </a:schemeClr>
              </a:gs>
              <a:gs pos="100000">
                <a:schemeClr val="accent3"/>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lIns="108000" rIns="0" rtlCol="0" anchor="ctr">
            <a:normAutofit/>
          </a:bodyPr>
          <a:lstStyle>
            <a:lvl1pPr marL="0" indent="0" algn="l" defTabSz="457200" rtl="0" eaLnBrk="1" latinLnBrk="0" hangingPunct="1">
              <a:buNone/>
              <a:defRPr lang="en-US" sz="1200" kern="1200" cap="none" dirty="0">
                <a:solidFill>
                  <a:schemeClr val="lt1"/>
                </a:solidFill>
                <a:latin typeface="+mn-lt"/>
                <a:ea typeface="+mn-ea"/>
                <a:cs typeface="+mn-cs"/>
              </a:defRPr>
            </a:lvl1pPr>
            <a:lvl2pPr>
              <a:buNone/>
              <a:defRPr/>
            </a:lvl2pPr>
            <a:lvl3pPr>
              <a:buNone/>
              <a:defRPr/>
            </a:lvl3pPr>
            <a:lvl4pPr>
              <a:buNone/>
              <a:defRPr/>
            </a:lvl4pPr>
            <a:lvl5pPr>
              <a:buNone/>
              <a:defRPr/>
            </a:lvl5pPr>
          </a:lstStyle>
          <a:p>
            <a:pPr lvl="0"/>
            <a:r>
              <a:rPr lang="en-US"/>
              <a:t>Click to edit Master text styles</a:t>
            </a:r>
          </a:p>
        </p:txBody>
      </p:sp>
      <p:sp>
        <p:nvSpPr>
          <p:cNvPr id="13" name="Text Placeholder 11"/>
          <p:cNvSpPr>
            <a:spLocks noGrp="1"/>
          </p:cNvSpPr>
          <p:nvPr>
            <p:ph type="body" sz="quarter" idx="21"/>
          </p:nvPr>
        </p:nvSpPr>
        <p:spPr>
          <a:xfrm>
            <a:off x="4786384" y="1153869"/>
            <a:ext cx="4230616" cy="249036"/>
          </a:xfrm>
          <a:gradFill flip="none" rotWithShape="1">
            <a:gsLst>
              <a:gs pos="0">
                <a:schemeClr val="accent3">
                  <a:lumMod val="50000"/>
                </a:schemeClr>
              </a:gs>
              <a:gs pos="100000">
                <a:schemeClr val="accent3"/>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lIns="108000" rIns="0" rtlCol="0" anchor="ctr">
            <a:normAutofit/>
          </a:bodyPr>
          <a:lstStyle>
            <a:lvl1pPr marL="0" indent="0" algn="l" defTabSz="457200" rtl="0" eaLnBrk="1" latinLnBrk="0" hangingPunct="1">
              <a:buNone/>
              <a:defRPr lang="en-US" sz="1200" kern="1200" cap="none" dirty="0">
                <a:solidFill>
                  <a:schemeClr val="lt1"/>
                </a:solidFill>
                <a:latin typeface="+mn-lt"/>
                <a:ea typeface="+mn-ea"/>
                <a:cs typeface="+mn-cs"/>
              </a:defRPr>
            </a:lvl1pPr>
            <a:lvl2pPr>
              <a:buNone/>
              <a:defRPr/>
            </a:lvl2pPr>
            <a:lvl3pPr>
              <a:buNone/>
              <a:defRPr/>
            </a:lvl3pPr>
            <a:lvl4pPr>
              <a:buNone/>
              <a:defRPr/>
            </a:lvl4pPr>
            <a:lvl5pPr>
              <a:buNone/>
              <a:defRPr/>
            </a:lvl5pPr>
          </a:lstStyle>
          <a:p>
            <a:pPr lvl="0"/>
            <a:r>
              <a:rPr lang="en-US"/>
              <a:t>Click to edit Master text styles</a:t>
            </a:r>
          </a:p>
        </p:txBody>
      </p:sp>
      <p:sp>
        <p:nvSpPr>
          <p:cNvPr id="10" name="Date Placeholder 3"/>
          <p:cNvSpPr>
            <a:spLocks noGrp="1"/>
          </p:cNvSpPr>
          <p:nvPr>
            <p:ph type="dt" sz="half" idx="22"/>
          </p:nvPr>
        </p:nvSpPr>
        <p:spPr/>
        <p:txBody>
          <a:bodyPr/>
          <a:lstStyle>
            <a:lvl1pPr>
              <a:defRPr/>
            </a:lvl1pPr>
          </a:lstStyle>
          <a:p>
            <a:pPr>
              <a:defRPr/>
            </a:pPr>
            <a:fld id="{D699ADD2-E548-4250-ABE9-A5936532F213}" type="datetime2">
              <a:rPr lang="en-US"/>
              <a:pPr>
                <a:defRPr/>
              </a:pPr>
              <a:t>Tuesday, September 13, 2022</a:t>
            </a:fld>
            <a:endParaRPr lang="en-US"/>
          </a:p>
        </p:txBody>
      </p:sp>
      <p:sp>
        <p:nvSpPr>
          <p:cNvPr id="11" name="Footer Placeholder 4"/>
          <p:cNvSpPr>
            <a:spLocks noGrp="1"/>
          </p:cNvSpPr>
          <p:nvPr>
            <p:ph type="ftr" sz="quarter" idx="23"/>
          </p:nvPr>
        </p:nvSpPr>
        <p:spPr/>
        <p:txBody>
          <a:bodyPr/>
          <a:lstStyle>
            <a:lvl1pPr>
              <a:defRPr/>
            </a:lvl1pPr>
          </a:lstStyle>
          <a:p>
            <a:pPr>
              <a:defRPr/>
            </a:pPr>
            <a:r>
              <a:rPr lang="en-US"/>
              <a:t>A footer can be placed here  I   copyright 2013</a:t>
            </a:r>
          </a:p>
        </p:txBody>
      </p:sp>
      <p:sp>
        <p:nvSpPr>
          <p:cNvPr id="12" name="Slide Number Placeholder 5"/>
          <p:cNvSpPr>
            <a:spLocks noGrp="1"/>
          </p:cNvSpPr>
          <p:nvPr>
            <p:ph type="sldNum" sz="quarter" idx="24"/>
          </p:nvPr>
        </p:nvSpPr>
        <p:spPr/>
        <p:txBody>
          <a:bodyPr/>
          <a:lstStyle>
            <a:lvl1pPr>
              <a:defRPr/>
            </a:lvl1pPr>
          </a:lstStyle>
          <a:p>
            <a:fld id="{96E41902-8A99-4FCE-B499-A77ECCEDC2CC}" type="slidenum">
              <a:rPr lang="en-US" altLang="en-US"/>
              <a:pPr/>
              <a:t>‹#›</a:t>
            </a:fld>
            <a:endParaRPr lang="en-US" altLang="en-US"/>
          </a:p>
        </p:txBody>
      </p:sp>
    </p:spTree>
    <p:extLst>
      <p:ext uri="{BB962C8B-B14F-4D97-AF65-F5344CB8AC3E}">
        <p14:creationId xmlns:p14="http://schemas.microsoft.com/office/powerpoint/2010/main" val="646638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1313" y="238125"/>
            <a:ext cx="86756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3600" rIns="91440" bIns="0" numCol="1" anchor="b" anchorCtr="0" compatLnSpc="1">
            <a:prstTxWarp prst="textNoShape">
              <a:avLst/>
            </a:prstTxWarp>
            <a:spAutoFit/>
          </a:bodyPr>
          <a:lstStyle/>
          <a:p>
            <a:pPr lvl="0"/>
            <a:r>
              <a:rPr lang="en-US" altLang="en-US"/>
              <a:t>Click to edit Master title style</a:t>
            </a:r>
          </a:p>
        </p:txBody>
      </p:sp>
      <p:sp>
        <p:nvSpPr>
          <p:cNvPr id="1027" name="Text Placeholder 2"/>
          <p:cNvSpPr>
            <a:spLocks noGrp="1"/>
          </p:cNvSpPr>
          <p:nvPr>
            <p:ph type="body" idx="1"/>
          </p:nvPr>
        </p:nvSpPr>
        <p:spPr bwMode="auto">
          <a:xfrm>
            <a:off x="341313" y="1185863"/>
            <a:ext cx="8675687"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792163" y="5545138"/>
            <a:ext cx="1165225" cy="169862"/>
          </a:xfrm>
          <a:prstGeom prst="rect">
            <a:avLst/>
          </a:prstGeom>
        </p:spPr>
        <p:txBody>
          <a:bodyPr vert="horz" wrap="square" lIns="91440" tIns="45720" rIns="0" bIns="45720" rtlCol="0" anchor="ctr">
            <a:spAutoFit/>
          </a:bodyPr>
          <a:lstStyle>
            <a:lvl1pPr algn="l" fontAlgn="auto">
              <a:spcBef>
                <a:spcPts val="0"/>
              </a:spcBef>
              <a:spcAft>
                <a:spcPts val="0"/>
              </a:spcAft>
              <a:defRPr sz="500" cap="all">
                <a:solidFill>
                  <a:srgbClr val="FFFFFF"/>
                </a:solidFill>
                <a:latin typeface="+mn-lt"/>
                <a:cs typeface="+mn-cs"/>
              </a:defRPr>
            </a:lvl1pPr>
          </a:lstStyle>
          <a:p>
            <a:pPr>
              <a:defRPr/>
            </a:pPr>
            <a:fld id="{F66B0276-93C9-4062-A7A7-DFBA7D58984F}" type="datetime2">
              <a:rPr lang="en-US"/>
              <a:pPr>
                <a:defRPr/>
              </a:pPr>
              <a:t>Tuesday, September 13, 2022</a:t>
            </a:fld>
            <a:endParaRPr lang="en-US"/>
          </a:p>
        </p:txBody>
      </p:sp>
      <p:sp>
        <p:nvSpPr>
          <p:cNvPr id="5" name="Footer Placeholder 4"/>
          <p:cNvSpPr>
            <a:spLocks noGrp="1"/>
          </p:cNvSpPr>
          <p:nvPr>
            <p:ph type="ftr" sz="quarter" idx="3"/>
          </p:nvPr>
        </p:nvSpPr>
        <p:spPr>
          <a:xfrm>
            <a:off x="1957388" y="5545138"/>
            <a:ext cx="5532437" cy="169862"/>
          </a:xfrm>
          <a:prstGeom prst="rect">
            <a:avLst/>
          </a:prstGeom>
        </p:spPr>
        <p:txBody>
          <a:bodyPr vert="horz" wrap="square" lIns="91440" tIns="45720" rIns="91440" bIns="45720" rtlCol="0" anchor="ctr">
            <a:spAutoFit/>
          </a:bodyPr>
          <a:lstStyle>
            <a:lvl1pPr algn="l" fontAlgn="auto">
              <a:spcBef>
                <a:spcPts val="0"/>
              </a:spcBef>
              <a:spcAft>
                <a:spcPts val="0"/>
              </a:spcAft>
              <a:defRPr sz="500" cap="all">
                <a:solidFill>
                  <a:srgbClr val="FFFFFF"/>
                </a:solidFill>
                <a:latin typeface="+mn-lt"/>
                <a:cs typeface="+mn-cs"/>
              </a:defRPr>
            </a:lvl1pPr>
          </a:lstStyle>
          <a:p>
            <a:pPr>
              <a:defRPr/>
            </a:pPr>
            <a:r>
              <a:rPr lang="en-US"/>
              <a:t>A footer can be placed here  I   copyright 2013</a:t>
            </a:r>
          </a:p>
        </p:txBody>
      </p:sp>
      <p:sp>
        <p:nvSpPr>
          <p:cNvPr id="6" name="Slide Number Placeholder 5"/>
          <p:cNvSpPr>
            <a:spLocks noGrp="1"/>
          </p:cNvSpPr>
          <p:nvPr>
            <p:ph type="sldNum" sz="quarter" idx="4"/>
          </p:nvPr>
        </p:nvSpPr>
        <p:spPr>
          <a:xfrm>
            <a:off x="341313" y="5545138"/>
            <a:ext cx="450850" cy="169862"/>
          </a:xfrm>
          <a:prstGeom prst="rect">
            <a:avLst/>
          </a:prstGeom>
        </p:spPr>
        <p:txBody>
          <a:bodyPr vert="horz" wrap="square" lIns="91440" tIns="45720" rIns="91440" bIns="45720" numCol="1" anchor="ctr" anchorCtr="0" compatLnSpc="1">
            <a:prstTxWarp prst="textNoShape">
              <a:avLst/>
            </a:prstTxWarp>
            <a:spAutoFit/>
          </a:bodyPr>
          <a:lstStyle>
            <a:lvl1pPr>
              <a:defRPr sz="500" b="1">
                <a:solidFill>
                  <a:srgbClr val="FFFFFF"/>
                </a:solidFill>
              </a:defRPr>
            </a:lvl1pPr>
          </a:lstStyle>
          <a:p>
            <a:fld id="{4EFA1CDC-81EB-4BEB-8006-775E0287B22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12" r:id="rId4"/>
    <p:sldLayoutId id="2147483913" r:id="rId5"/>
    <p:sldLayoutId id="2147483914" r:id="rId6"/>
    <p:sldLayoutId id="2147483923" r:id="rId7"/>
    <p:sldLayoutId id="2147483915" r:id="rId8"/>
    <p:sldLayoutId id="2147483916" r:id="rId9"/>
    <p:sldLayoutId id="2147483917" r:id="rId10"/>
    <p:sldLayoutId id="2147483924" r:id="rId11"/>
    <p:sldLayoutId id="2147483925" r:id="rId12"/>
    <p:sldLayoutId id="2147483926" r:id="rId13"/>
    <p:sldLayoutId id="2147483927" r:id="rId14"/>
    <p:sldLayoutId id="2147483928" r:id="rId15"/>
    <p:sldLayoutId id="2147483929" r:id="rId16"/>
    <p:sldLayoutId id="2147483930" r:id="rId17"/>
    <p:sldLayoutId id="2147483918" r:id="rId18"/>
    <p:sldLayoutId id="2147483919" r:id="rId19"/>
    <p:sldLayoutId id="2147483931" r:id="rId20"/>
    <p:sldLayoutId id="2147483934" r:id="rId21"/>
    <p:sldLayoutId id="2147483935" r:id="rId22"/>
    <p:sldLayoutId id="2147483936" r:id="rId23"/>
    <p:sldLayoutId id="2147483937" r:id="rId24"/>
  </p:sldLayoutIdLst>
  <p:hf hdr="0"/>
  <p:txStyles>
    <p:titleStyle>
      <a:lvl1pPr algn="l" defTabSz="457200" rtl="0" eaLnBrk="0" fontAlgn="base" hangingPunct="0">
        <a:spcBef>
          <a:spcPct val="0"/>
        </a:spcBef>
        <a:spcAft>
          <a:spcPct val="0"/>
        </a:spcAft>
        <a:defRPr b="1" kern="1200">
          <a:solidFill>
            <a:schemeClr val="accent1"/>
          </a:solidFill>
          <a:latin typeface="+mj-lt"/>
          <a:ea typeface="+mj-ea"/>
          <a:cs typeface="+mj-cs"/>
        </a:defRPr>
      </a:lvl1pPr>
      <a:lvl2pPr algn="l" defTabSz="457200" rtl="0" eaLnBrk="0" fontAlgn="base" hangingPunct="0">
        <a:spcBef>
          <a:spcPct val="0"/>
        </a:spcBef>
        <a:spcAft>
          <a:spcPct val="0"/>
        </a:spcAft>
        <a:defRPr b="1">
          <a:solidFill>
            <a:schemeClr val="accent1"/>
          </a:solidFill>
          <a:latin typeface="Arial" charset="0"/>
        </a:defRPr>
      </a:lvl2pPr>
      <a:lvl3pPr algn="l" defTabSz="457200" rtl="0" eaLnBrk="0" fontAlgn="base" hangingPunct="0">
        <a:spcBef>
          <a:spcPct val="0"/>
        </a:spcBef>
        <a:spcAft>
          <a:spcPct val="0"/>
        </a:spcAft>
        <a:defRPr b="1">
          <a:solidFill>
            <a:schemeClr val="accent1"/>
          </a:solidFill>
          <a:latin typeface="Arial" charset="0"/>
        </a:defRPr>
      </a:lvl3pPr>
      <a:lvl4pPr algn="l" defTabSz="457200" rtl="0" eaLnBrk="0" fontAlgn="base" hangingPunct="0">
        <a:spcBef>
          <a:spcPct val="0"/>
        </a:spcBef>
        <a:spcAft>
          <a:spcPct val="0"/>
        </a:spcAft>
        <a:defRPr b="1">
          <a:solidFill>
            <a:schemeClr val="accent1"/>
          </a:solidFill>
          <a:latin typeface="Arial" charset="0"/>
        </a:defRPr>
      </a:lvl4pPr>
      <a:lvl5pPr algn="l" defTabSz="457200" rtl="0" eaLnBrk="0" fontAlgn="base" hangingPunct="0">
        <a:spcBef>
          <a:spcPct val="0"/>
        </a:spcBef>
        <a:spcAft>
          <a:spcPct val="0"/>
        </a:spcAft>
        <a:defRPr b="1">
          <a:solidFill>
            <a:schemeClr val="accent1"/>
          </a:solidFill>
          <a:latin typeface="Arial" charset="0"/>
        </a:defRPr>
      </a:lvl5pPr>
      <a:lvl6pPr marL="457200" algn="l" defTabSz="457200" rtl="0" fontAlgn="base">
        <a:spcBef>
          <a:spcPct val="0"/>
        </a:spcBef>
        <a:spcAft>
          <a:spcPct val="0"/>
        </a:spcAft>
        <a:defRPr b="1">
          <a:solidFill>
            <a:schemeClr val="accent1"/>
          </a:solidFill>
          <a:latin typeface="Arial" charset="0"/>
        </a:defRPr>
      </a:lvl6pPr>
      <a:lvl7pPr marL="914400" algn="l" defTabSz="457200" rtl="0" fontAlgn="base">
        <a:spcBef>
          <a:spcPct val="0"/>
        </a:spcBef>
        <a:spcAft>
          <a:spcPct val="0"/>
        </a:spcAft>
        <a:defRPr b="1">
          <a:solidFill>
            <a:schemeClr val="accent1"/>
          </a:solidFill>
          <a:latin typeface="Arial" charset="0"/>
        </a:defRPr>
      </a:lvl7pPr>
      <a:lvl8pPr marL="1371600" algn="l" defTabSz="457200" rtl="0" fontAlgn="base">
        <a:spcBef>
          <a:spcPct val="0"/>
        </a:spcBef>
        <a:spcAft>
          <a:spcPct val="0"/>
        </a:spcAft>
        <a:defRPr b="1">
          <a:solidFill>
            <a:schemeClr val="accent1"/>
          </a:solidFill>
          <a:latin typeface="Arial" charset="0"/>
        </a:defRPr>
      </a:lvl8pPr>
      <a:lvl9pPr marL="1828800" algn="l" defTabSz="457200" rtl="0" fontAlgn="base">
        <a:spcBef>
          <a:spcPct val="0"/>
        </a:spcBef>
        <a:spcAft>
          <a:spcPct val="0"/>
        </a:spcAft>
        <a:defRPr b="1">
          <a:solidFill>
            <a:schemeClr val="accent1"/>
          </a:solidFill>
          <a:latin typeface="Arial" charset="0"/>
        </a:defRPr>
      </a:lvl9pPr>
    </p:titleStyle>
    <p:bodyStyle>
      <a:lvl1pPr marL="342900" indent="-342900" algn="l" defTabSz="457200" rtl="0" eaLnBrk="0" fontAlgn="base" hangingPunct="0">
        <a:spcBef>
          <a:spcPct val="20000"/>
        </a:spcBef>
        <a:spcAft>
          <a:spcPct val="0"/>
        </a:spcAft>
        <a:buClr>
          <a:schemeClr val="accent2"/>
        </a:buClr>
        <a:buSzPct val="50000"/>
        <a:buFont typeface="Courier New" panose="02070309020205020404" pitchFamily="49" charset="0"/>
        <a:buChar char="o"/>
        <a:defRPr sz="1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chemeClr val="accent2"/>
        </a:buClr>
        <a:buSzPct val="50000"/>
        <a:buFont typeface="Courier New" panose="02070309020205020404" pitchFamily="49" charset="0"/>
        <a:buChar char="o"/>
        <a:defRPr sz="12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chemeClr val="accent2"/>
        </a:buClr>
        <a:buSzPct val="50000"/>
        <a:buFont typeface="Courier New" panose="02070309020205020404" pitchFamily="49" charset="0"/>
        <a:buChar char="o"/>
        <a:defRPr sz="11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chemeClr val="accent2"/>
        </a:buClr>
        <a:buSzPct val="50000"/>
        <a:buFont typeface="Courier New" panose="02070309020205020404" pitchFamily="49" charset="0"/>
        <a:buChar char="o"/>
        <a:defRPr sz="11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chemeClr val="accent2"/>
        </a:buClr>
        <a:buSzPct val="50000"/>
        <a:buFont typeface="Courier New" panose="02070309020205020404" pitchFamily="49" charset="0"/>
        <a:buChar char="o"/>
        <a:defRPr sz="11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7104" y="1851226"/>
            <a:ext cx="8867829" cy="1077217"/>
          </a:xfrm>
        </p:spPr>
        <p:txBody>
          <a:bodyPr>
            <a:noAutofit/>
          </a:bodyPr>
          <a:lstStyle/>
          <a:p>
            <a:pPr marL="0" indent="0" algn="ctr">
              <a:buNone/>
            </a:pPr>
            <a:endParaRPr lang="nl-BE" sz="2400" dirty="0">
              <a:latin typeface="+mj-lt"/>
              <a:cs typeface="Calibri" panose="020F0502020204030204" pitchFamily="34" charset="0"/>
            </a:endParaRPr>
          </a:p>
          <a:p>
            <a:pPr marL="0" indent="0" algn="ctr">
              <a:buNone/>
            </a:pPr>
            <a:r>
              <a:rPr lang="nl-BE" sz="2800" dirty="0">
                <a:latin typeface="+mj-lt"/>
                <a:cs typeface="Calibri" panose="020F0502020204030204" pitchFamily="34" charset="0"/>
              </a:rPr>
              <a:t>Science for Good environmental Status</a:t>
            </a:r>
          </a:p>
          <a:p>
            <a:pPr marL="0" indent="0" algn="ctr">
              <a:buNone/>
            </a:pPr>
            <a:r>
              <a:rPr lang="nl-BE" sz="2800" dirty="0">
                <a:latin typeface="+mj-lt"/>
                <a:cs typeface="Calibri" panose="020F0502020204030204" pitchFamily="34" charset="0"/>
              </a:rPr>
              <a:t>S4GES</a:t>
            </a:r>
          </a:p>
          <a:p>
            <a:pPr marL="0" indent="0" algn="ctr">
              <a:buNone/>
            </a:pPr>
            <a:endParaRPr lang="nl-BE" sz="2800" dirty="0">
              <a:latin typeface="+mj-lt"/>
              <a:cs typeface="Calibri" panose="020F0502020204030204" pitchFamily="34" charset="0"/>
            </a:endParaRPr>
          </a:p>
          <a:p>
            <a:pPr marL="0" indent="0" algn="ctr">
              <a:buNone/>
            </a:pPr>
            <a:r>
              <a:rPr lang="nl-BE" sz="2000" b="0" dirty="0">
                <a:latin typeface="+mj-lt"/>
                <a:cs typeface="Calibri" panose="020F0502020204030204" pitchFamily="34" charset="0"/>
              </a:rPr>
              <a:t>Dr. Patrick Roose, RBINS, Belgium</a:t>
            </a:r>
          </a:p>
        </p:txBody>
      </p:sp>
    </p:spTree>
    <p:extLst>
      <p:ext uri="{BB962C8B-B14F-4D97-AF65-F5344CB8AC3E}">
        <p14:creationId xmlns:p14="http://schemas.microsoft.com/office/powerpoint/2010/main" val="525206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6e47a92252_0_4"/>
          <p:cNvSpPr txBox="1">
            <a:spLocks noGrp="1"/>
          </p:cNvSpPr>
          <p:nvPr>
            <p:ph type="title"/>
          </p:nvPr>
        </p:nvSpPr>
        <p:spPr>
          <a:xfrm>
            <a:off x="341384" y="3224536"/>
            <a:ext cx="8675700" cy="1202400"/>
          </a:xfrm>
          <a:prstGeom prst="rect">
            <a:avLst/>
          </a:prstGeom>
          <a:noFill/>
          <a:ln>
            <a:noFill/>
          </a:ln>
        </p:spPr>
        <p:txBody>
          <a:bodyPr spcFirstLastPara="1" wrap="square" lIns="91425" tIns="93600" rIns="91425" bIns="0" anchor="b" anchorCtr="0">
            <a:noAutofit/>
          </a:bodyPr>
          <a:lstStyle/>
          <a:p>
            <a:pPr marL="0" lvl="0" indent="0" algn="ctr" rtl="0">
              <a:spcBef>
                <a:spcPts val="0"/>
              </a:spcBef>
              <a:spcAft>
                <a:spcPts val="0"/>
              </a:spcAft>
              <a:buClr>
                <a:schemeClr val="lt1"/>
              </a:buClr>
              <a:buSzPts val="1800"/>
              <a:buFont typeface="Arial"/>
              <a:buNone/>
            </a:pPr>
            <a:endParaRPr sz="2400" dirty="0"/>
          </a:p>
          <a:p>
            <a:pPr lvl="0" algn="ctr"/>
            <a:r>
              <a:rPr lang="en-US" sz="2400" cap="all" dirty="0"/>
              <a:t>complexity cannot be approached by addressing the status of the system as the sum of single parts</a:t>
            </a:r>
            <a:endParaRPr sz="2400" cap="all" dirty="0"/>
          </a:p>
        </p:txBody>
      </p:sp>
    </p:spTree>
    <p:extLst>
      <p:ext uri="{BB962C8B-B14F-4D97-AF65-F5344CB8AC3E}">
        <p14:creationId xmlns:p14="http://schemas.microsoft.com/office/powerpoint/2010/main" val="2933450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
          <p:cNvSpPr txBox="1">
            <a:spLocks noGrp="1"/>
          </p:cNvSpPr>
          <p:nvPr>
            <p:ph type="title"/>
          </p:nvPr>
        </p:nvSpPr>
        <p:spPr>
          <a:xfrm>
            <a:off x="202731" y="523875"/>
            <a:ext cx="4826469" cy="710067"/>
          </a:xfrm>
          <a:prstGeom prst="rect">
            <a:avLst/>
          </a:prstGeom>
          <a:noFill/>
          <a:ln>
            <a:noFill/>
          </a:ln>
        </p:spPr>
        <p:txBody>
          <a:bodyPr spcFirstLastPara="1" wrap="square" lIns="91425" tIns="93600" rIns="91425" bIns="0" anchor="b" anchorCtr="0">
            <a:spAutoFit/>
          </a:bodyPr>
          <a:lstStyle/>
          <a:p>
            <a:pPr marL="0" lvl="0" indent="0" algn="l" rtl="0">
              <a:spcBef>
                <a:spcPts val="0"/>
              </a:spcBef>
              <a:spcAft>
                <a:spcPts val="0"/>
              </a:spcAft>
              <a:buClr>
                <a:schemeClr val="accent1"/>
              </a:buClr>
              <a:buSzPts val="1800"/>
              <a:buFont typeface="Arial"/>
              <a:buNone/>
            </a:pPr>
            <a:r>
              <a:rPr lang="en-US" sz="2000" dirty="0"/>
              <a:t>Chlorophyl a as a proxy for primary production</a:t>
            </a:r>
            <a:endParaRPr sz="2000" dirty="0"/>
          </a:p>
        </p:txBody>
      </p:sp>
      <p:sp>
        <p:nvSpPr>
          <p:cNvPr id="130" name="Google Shape;130;p2"/>
          <p:cNvSpPr txBox="1">
            <a:spLocks noGrp="1"/>
          </p:cNvSpPr>
          <p:nvPr>
            <p:ph type="dt" idx="10"/>
          </p:nvPr>
        </p:nvSpPr>
        <p:spPr>
          <a:xfrm>
            <a:off x="792206" y="5545723"/>
            <a:ext cx="1165669" cy="169277"/>
          </a:xfrm>
          <a:prstGeom prst="rect">
            <a:avLst/>
          </a:prstGeom>
          <a:noFill/>
          <a:ln>
            <a:noFill/>
          </a:ln>
        </p:spPr>
        <p:txBody>
          <a:bodyPr spcFirstLastPara="1" wrap="square" lIns="91425" tIns="45700" rIns="0" bIns="45700" anchor="ctr" anchorCtr="0">
            <a:spAutoFit/>
          </a:bodyPr>
          <a:lstStyle/>
          <a:p>
            <a:pPr marL="0" lvl="0" indent="0" algn="l" rtl="0">
              <a:spcBef>
                <a:spcPts val="0"/>
              </a:spcBef>
              <a:spcAft>
                <a:spcPts val="0"/>
              </a:spcAft>
              <a:buNone/>
            </a:pPr>
            <a:r>
              <a:rPr lang="en-US"/>
              <a:t>FRIDAY, JANUARY 17, 2020</a:t>
            </a:r>
            <a:endParaRPr/>
          </a:p>
        </p:txBody>
      </p:sp>
      <p:sp>
        <p:nvSpPr>
          <p:cNvPr id="131" name="Google Shape;131;p2"/>
          <p:cNvSpPr txBox="1">
            <a:spLocks noGrp="1"/>
          </p:cNvSpPr>
          <p:nvPr>
            <p:ph type="ftr" idx="11"/>
          </p:nvPr>
        </p:nvSpPr>
        <p:spPr>
          <a:xfrm>
            <a:off x="1957875" y="5545723"/>
            <a:ext cx="5532114" cy="169277"/>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US"/>
              <a:t>A FOOTER CAN BE PLACED HERE  I   COPYRIGHT 2013</a:t>
            </a:r>
            <a:endParaRPr/>
          </a:p>
        </p:txBody>
      </p:sp>
      <p:sp>
        <p:nvSpPr>
          <p:cNvPr id="132" name="Google Shape;132;p2"/>
          <p:cNvSpPr txBox="1">
            <a:spLocks noGrp="1"/>
          </p:cNvSpPr>
          <p:nvPr>
            <p:ph type="sldNum" idx="12"/>
          </p:nvPr>
        </p:nvSpPr>
        <p:spPr>
          <a:xfrm>
            <a:off x="341384" y="5545723"/>
            <a:ext cx="450823" cy="169277"/>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fld id="{00000000-1234-1234-1234-123412341234}" type="slidenum">
              <a:rPr lang="en-US"/>
              <a:t>11</a:t>
            </a:fld>
            <a:endParaRPr/>
          </a:p>
        </p:txBody>
      </p:sp>
      <p:pic>
        <p:nvPicPr>
          <p:cNvPr id="6" name="Picture 2" descr="D:\Dimitry\3_docs\2_Projects\11_JMP EUNOSAT\Travel\HIGHROC science conference 2017\OSPAR 3rd assessment.png">
            <a:extLst>
              <a:ext uri="{FF2B5EF4-FFF2-40B4-BE49-F238E27FC236}">
                <a16:creationId xmlns:a16="http://schemas.microsoft.com/office/drawing/2014/main" id="{CBF9385C-53DF-0C47-A1B0-399FEBC72C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5112" y="694447"/>
            <a:ext cx="3282955" cy="40153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3AB3FDE-4186-A845-86BF-501AF106C897}"/>
              </a:ext>
            </a:extLst>
          </p:cNvPr>
          <p:cNvPicPr>
            <a:picLocks noChangeAspect="1"/>
          </p:cNvPicPr>
          <p:nvPr/>
        </p:nvPicPr>
        <p:blipFill>
          <a:blip r:embed="rId4"/>
          <a:stretch>
            <a:fillRect/>
          </a:stretch>
        </p:blipFill>
        <p:spPr>
          <a:xfrm>
            <a:off x="162416" y="1598815"/>
            <a:ext cx="5034740" cy="2517370"/>
          </a:xfrm>
          <a:prstGeom prst="rect">
            <a:avLst/>
          </a:prstGeom>
        </p:spPr>
      </p:pic>
      <p:sp>
        <p:nvSpPr>
          <p:cNvPr id="8" name="Rectangle 6">
            <a:extLst>
              <a:ext uri="{FF2B5EF4-FFF2-40B4-BE49-F238E27FC236}">
                <a16:creationId xmlns:a16="http://schemas.microsoft.com/office/drawing/2014/main" id="{AE37F439-A74B-7E48-8E5F-4B0BB35560DC}"/>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Good environmental status: an example</a:t>
            </a:r>
          </a:p>
        </p:txBody>
      </p:sp>
    </p:spTree>
    <p:extLst>
      <p:ext uri="{BB962C8B-B14F-4D97-AF65-F5344CB8AC3E}">
        <p14:creationId xmlns:p14="http://schemas.microsoft.com/office/powerpoint/2010/main" val="659845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30" name="Google Shape;130;p2"/>
          <p:cNvSpPr txBox="1">
            <a:spLocks noGrp="1"/>
          </p:cNvSpPr>
          <p:nvPr>
            <p:ph type="dt" idx="10"/>
          </p:nvPr>
        </p:nvSpPr>
        <p:spPr>
          <a:xfrm>
            <a:off x="792206" y="5545723"/>
            <a:ext cx="1165669" cy="169277"/>
          </a:xfrm>
          <a:prstGeom prst="rect">
            <a:avLst/>
          </a:prstGeom>
          <a:noFill/>
          <a:ln>
            <a:noFill/>
          </a:ln>
        </p:spPr>
        <p:txBody>
          <a:bodyPr spcFirstLastPara="1" wrap="square" lIns="91425" tIns="45700" rIns="0" bIns="45700" anchor="ctr" anchorCtr="0">
            <a:spAutoFit/>
          </a:bodyPr>
          <a:lstStyle/>
          <a:p>
            <a:pPr marL="0" lvl="0" indent="0" algn="l" rtl="0">
              <a:spcBef>
                <a:spcPts val="0"/>
              </a:spcBef>
              <a:spcAft>
                <a:spcPts val="0"/>
              </a:spcAft>
              <a:buNone/>
            </a:pPr>
            <a:r>
              <a:rPr lang="en-US"/>
              <a:t>FRIDAY, JANUARY 17, 2020</a:t>
            </a:r>
            <a:endParaRPr/>
          </a:p>
        </p:txBody>
      </p:sp>
      <p:sp>
        <p:nvSpPr>
          <p:cNvPr id="131" name="Google Shape;131;p2"/>
          <p:cNvSpPr txBox="1">
            <a:spLocks noGrp="1"/>
          </p:cNvSpPr>
          <p:nvPr>
            <p:ph type="ftr" idx="11"/>
          </p:nvPr>
        </p:nvSpPr>
        <p:spPr>
          <a:xfrm>
            <a:off x="1957875" y="5545723"/>
            <a:ext cx="5532114" cy="169277"/>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US"/>
              <a:t>A FOOTER CAN BE PLACED HERE  I   COPYRIGHT 2013</a:t>
            </a:r>
            <a:endParaRPr/>
          </a:p>
        </p:txBody>
      </p:sp>
      <p:sp>
        <p:nvSpPr>
          <p:cNvPr id="132" name="Google Shape;132;p2"/>
          <p:cNvSpPr txBox="1">
            <a:spLocks noGrp="1"/>
          </p:cNvSpPr>
          <p:nvPr>
            <p:ph type="sldNum" idx="12"/>
          </p:nvPr>
        </p:nvSpPr>
        <p:spPr>
          <a:xfrm>
            <a:off x="341384" y="5545723"/>
            <a:ext cx="450823" cy="169277"/>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fld id="{00000000-1234-1234-1234-123412341234}" type="slidenum">
              <a:rPr lang="en-US"/>
              <a:t>12</a:t>
            </a:fld>
            <a:endParaRPr/>
          </a:p>
        </p:txBody>
      </p:sp>
      <p:pic>
        <p:nvPicPr>
          <p:cNvPr id="6" name="Picture 2" descr="D:\Dimitry\3_docs\2_Projects\11_JMP EUNOSAT\Travel\HIGHROC science conference 2017\OSPAR 3rd assessment.png">
            <a:extLst>
              <a:ext uri="{FF2B5EF4-FFF2-40B4-BE49-F238E27FC236}">
                <a16:creationId xmlns:a16="http://schemas.microsoft.com/office/drawing/2014/main" id="{CBF9385C-53DF-0C47-A1B0-399FEBC72C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5112" y="694447"/>
            <a:ext cx="3282955" cy="40153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BEE4B9E8-31F3-2448-93A9-96FD7E8687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1" y="2009952"/>
            <a:ext cx="3960813"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A361C050-8A5B-D347-952F-CF8050875C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0129" y="5042076"/>
            <a:ext cx="18002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a:extLst>
              <a:ext uri="{FF2B5EF4-FFF2-40B4-BE49-F238E27FC236}">
                <a16:creationId xmlns:a16="http://schemas.microsoft.com/office/drawing/2014/main" id="{65B44CCB-41A1-1E49-B0DF-803D721AC29D}"/>
              </a:ext>
            </a:extLst>
          </p:cNvPr>
          <p:cNvSpPr txBox="1">
            <a:spLocks noChangeArrowheads="1"/>
          </p:cNvSpPr>
          <p:nvPr/>
        </p:nvSpPr>
        <p:spPr bwMode="auto">
          <a:xfrm>
            <a:off x="1190567" y="1371079"/>
            <a:ext cx="232352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cs typeface="Arial" pitchFamily="34" charset="0"/>
              </a:defRPr>
            </a:lvl1pPr>
            <a:lvl2pPr marL="742950" indent="-285750">
              <a:defRPr sz="2400">
                <a:solidFill>
                  <a:schemeClr val="tx1"/>
                </a:solidFill>
                <a:latin typeface="Times New Roman" pitchFamily="18" charset="0"/>
                <a:cs typeface="Arial" pitchFamily="34" charset="0"/>
              </a:defRPr>
            </a:lvl2pPr>
            <a:lvl3pPr marL="1143000" indent="-228600">
              <a:defRPr sz="2400">
                <a:solidFill>
                  <a:schemeClr val="tx1"/>
                </a:solidFill>
                <a:latin typeface="Times New Roman" pitchFamily="18" charset="0"/>
                <a:cs typeface="Arial" pitchFamily="34" charset="0"/>
              </a:defRPr>
            </a:lvl3pPr>
            <a:lvl4pPr marL="1600200" indent="-228600">
              <a:defRPr sz="2400">
                <a:solidFill>
                  <a:schemeClr val="tx1"/>
                </a:solidFill>
                <a:latin typeface="Times New Roman" pitchFamily="18" charset="0"/>
                <a:cs typeface="Arial" pitchFamily="34" charset="0"/>
              </a:defRPr>
            </a:lvl4pPr>
            <a:lvl5pPr marL="2057400" indent="-228600">
              <a:defRPr sz="2400">
                <a:solidFill>
                  <a:schemeClr val="tx1"/>
                </a:solidFill>
                <a:latin typeface="Times New Roman" pitchFamily="18" charset="0"/>
                <a:cs typeface="Arial" pitchFamily="34" charset="0"/>
              </a:defRPr>
            </a:lvl5pPr>
            <a:lvl6pPr marL="2514600" indent="-228600" fontAlgn="base">
              <a:spcBef>
                <a:spcPct val="0"/>
              </a:spcBef>
              <a:spcAft>
                <a:spcPct val="0"/>
              </a:spcAft>
              <a:defRPr sz="2400">
                <a:solidFill>
                  <a:schemeClr val="tx1"/>
                </a:solidFill>
                <a:latin typeface="Times New Roman" pitchFamily="18" charset="0"/>
                <a:cs typeface="Arial" pitchFamily="34" charset="0"/>
              </a:defRPr>
            </a:lvl6pPr>
            <a:lvl7pPr marL="2971800" indent="-228600" fontAlgn="base">
              <a:spcBef>
                <a:spcPct val="0"/>
              </a:spcBef>
              <a:spcAft>
                <a:spcPct val="0"/>
              </a:spcAft>
              <a:defRPr sz="2400">
                <a:solidFill>
                  <a:schemeClr val="tx1"/>
                </a:solidFill>
                <a:latin typeface="Times New Roman" pitchFamily="18" charset="0"/>
                <a:cs typeface="Arial" pitchFamily="34" charset="0"/>
              </a:defRPr>
            </a:lvl7pPr>
            <a:lvl8pPr marL="3429000" indent="-228600" fontAlgn="base">
              <a:spcBef>
                <a:spcPct val="0"/>
              </a:spcBef>
              <a:spcAft>
                <a:spcPct val="0"/>
              </a:spcAft>
              <a:defRPr sz="2400">
                <a:solidFill>
                  <a:schemeClr val="tx1"/>
                </a:solidFill>
                <a:latin typeface="Times New Roman" pitchFamily="18" charset="0"/>
                <a:cs typeface="Arial" pitchFamily="34" charset="0"/>
              </a:defRPr>
            </a:lvl8pPr>
            <a:lvl9pPr marL="3886200" indent="-228600" fontAlgn="base">
              <a:spcBef>
                <a:spcPct val="0"/>
              </a:spcBef>
              <a:spcAft>
                <a:spcPct val="0"/>
              </a:spcAft>
              <a:defRPr sz="2400">
                <a:solidFill>
                  <a:schemeClr val="tx1"/>
                </a:solidFill>
                <a:latin typeface="Times New Roman" pitchFamily="18" charset="0"/>
                <a:cs typeface="Arial" pitchFamily="34" charset="0"/>
              </a:defRPr>
            </a:lvl9pPr>
          </a:lstStyle>
          <a:p>
            <a:pPr algn="ctr">
              <a:spcBef>
                <a:spcPct val="50000"/>
              </a:spcBef>
            </a:pPr>
            <a:r>
              <a:rPr lang="en-US" sz="1000" dirty="0" err="1">
                <a:latin typeface="Arial" pitchFamily="34" charset="0"/>
              </a:rPr>
              <a:t>CHLa</a:t>
            </a:r>
            <a:r>
              <a:rPr lang="en-US" sz="1000" dirty="0">
                <a:latin typeface="Arial" pitchFamily="34" charset="0"/>
              </a:rPr>
              <a:t> 90 percentile</a:t>
            </a:r>
            <a:r>
              <a:rPr lang="en-US" sz="1050" dirty="0">
                <a:latin typeface="Arial" pitchFamily="34" charset="0"/>
              </a:rPr>
              <a:t> </a:t>
            </a:r>
            <a:r>
              <a:rPr lang="en-US" sz="1000" dirty="0">
                <a:latin typeface="Arial" pitchFamily="34" charset="0"/>
              </a:rPr>
              <a:t>(MERIS,2005)</a:t>
            </a:r>
          </a:p>
        </p:txBody>
      </p:sp>
      <p:sp>
        <p:nvSpPr>
          <p:cNvPr id="10" name="Text Box 8">
            <a:extLst>
              <a:ext uri="{FF2B5EF4-FFF2-40B4-BE49-F238E27FC236}">
                <a16:creationId xmlns:a16="http://schemas.microsoft.com/office/drawing/2014/main" id="{7842DD7C-6549-D646-857E-AB68748749B8}"/>
              </a:ext>
            </a:extLst>
          </p:cNvPr>
          <p:cNvSpPr txBox="1">
            <a:spLocks noChangeArrowheads="1"/>
          </p:cNvSpPr>
          <p:nvPr/>
        </p:nvSpPr>
        <p:spPr bwMode="auto">
          <a:xfrm>
            <a:off x="566795" y="1689160"/>
            <a:ext cx="3817938"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pitchFamily="34" charset="0"/>
              </a:defRPr>
            </a:lvl1pPr>
            <a:lvl2pPr marL="742950" indent="-285750">
              <a:defRPr sz="2400">
                <a:solidFill>
                  <a:schemeClr val="tx1"/>
                </a:solidFill>
                <a:latin typeface="Times New Roman" pitchFamily="18" charset="0"/>
                <a:cs typeface="Arial" pitchFamily="34" charset="0"/>
              </a:defRPr>
            </a:lvl2pPr>
            <a:lvl3pPr marL="1143000" indent="-228600">
              <a:defRPr sz="2400">
                <a:solidFill>
                  <a:schemeClr val="tx1"/>
                </a:solidFill>
                <a:latin typeface="Times New Roman" pitchFamily="18" charset="0"/>
                <a:cs typeface="Arial" pitchFamily="34" charset="0"/>
              </a:defRPr>
            </a:lvl3pPr>
            <a:lvl4pPr marL="1600200" indent="-228600">
              <a:defRPr sz="2400">
                <a:solidFill>
                  <a:schemeClr val="tx1"/>
                </a:solidFill>
                <a:latin typeface="Times New Roman" pitchFamily="18" charset="0"/>
                <a:cs typeface="Arial" pitchFamily="34" charset="0"/>
              </a:defRPr>
            </a:lvl4pPr>
            <a:lvl5pPr marL="2057400" indent="-228600">
              <a:defRPr sz="2400">
                <a:solidFill>
                  <a:schemeClr val="tx1"/>
                </a:solidFill>
                <a:latin typeface="Times New Roman" pitchFamily="18" charset="0"/>
                <a:cs typeface="Arial" pitchFamily="34" charset="0"/>
              </a:defRPr>
            </a:lvl5pPr>
            <a:lvl6pPr marL="2514600" indent="-228600" fontAlgn="base">
              <a:spcBef>
                <a:spcPct val="0"/>
              </a:spcBef>
              <a:spcAft>
                <a:spcPct val="0"/>
              </a:spcAft>
              <a:defRPr sz="2400">
                <a:solidFill>
                  <a:schemeClr val="tx1"/>
                </a:solidFill>
                <a:latin typeface="Times New Roman" pitchFamily="18" charset="0"/>
                <a:cs typeface="Arial" pitchFamily="34" charset="0"/>
              </a:defRPr>
            </a:lvl6pPr>
            <a:lvl7pPr marL="2971800" indent="-228600" fontAlgn="base">
              <a:spcBef>
                <a:spcPct val="0"/>
              </a:spcBef>
              <a:spcAft>
                <a:spcPct val="0"/>
              </a:spcAft>
              <a:defRPr sz="2400">
                <a:solidFill>
                  <a:schemeClr val="tx1"/>
                </a:solidFill>
                <a:latin typeface="Times New Roman" pitchFamily="18" charset="0"/>
                <a:cs typeface="Arial" pitchFamily="34" charset="0"/>
              </a:defRPr>
            </a:lvl7pPr>
            <a:lvl8pPr marL="3429000" indent="-228600" fontAlgn="base">
              <a:spcBef>
                <a:spcPct val="0"/>
              </a:spcBef>
              <a:spcAft>
                <a:spcPct val="0"/>
              </a:spcAft>
              <a:defRPr sz="2400">
                <a:solidFill>
                  <a:schemeClr val="tx1"/>
                </a:solidFill>
                <a:latin typeface="Times New Roman" pitchFamily="18" charset="0"/>
                <a:cs typeface="Arial" pitchFamily="34" charset="0"/>
              </a:defRPr>
            </a:lvl8pPr>
            <a:lvl9pPr marL="3886200" indent="-228600" fontAlgn="base">
              <a:spcBef>
                <a:spcPct val="0"/>
              </a:spcBef>
              <a:spcAft>
                <a:spcPct val="0"/>
              </a:spcAft>
              <a:defRPr sz="2400">
                <a:solidFill>
                  <a:schemeClr val="tx1"/>
                </a:solidFill>
                <a:latin typeface="Times New Roman" pitchFamily="18" charset="0"/>
                <a:cs typeface="Arial" pitchFamily="34" charset="0"/>
              </a:defRPr>
            </a:lvl9pPr>
          </a:lstStyle>
          <a:p>
            <a:pPr algn="ctr">
              <a:spcBef>
                <a:spcPct val="50000"/>
              </a:spcBef>
            </a:pPr>
            <a:r>
              <a:rPr lang="en-GB" sz="800">
                <a:latin typeface="Arial" pitchFamily="34" charset="0"/>
              </a:rPr>
              <a:t>Belgian CHLa 90% Mar-Oct 2005-2010, Water Framework Directive product</a:t>
            </a:r>
          </a:p>
          <a:p>
            <a:pPr algn="ctr">
              <a:spcBef>
                <a:spcPct val="50000"/>
              </a:spcBef>
            </a:pPr>
            <a:r>
              <a:rPr lang="en-GB" sz="800">
                <a:latin typeface="Arial" pitchFamily="34" charset="0"/>
              </a:rPr>
              <a:t>[Image: D. Vanderzande]</a:t>
            </a:r>
          </a:p>
        </p:txBody>
      </p:sp>
      <p:sp>
        <p:nvSpPr>
          <p:cNvPr id="11" name="Rectangle 9">
            <a:extLst>
              <a:ext uri="{FF2B5EF4-FFF2-40B4-BE49-F238E27FC236}">
                <a16:creationId xmlns:a16="http://schemas.microsoft.com/office/drawing/2014/main" id="{883AE859-17F7-7946-A9D8-1C3CC541A139}"/>
              </a:ext>
            </a:extLst>
          </p:cNvPr>
          <p:cNvSpPr>
            <a:spLocks noChangeArrowheads="1"/>
          </p:cNvSpPr>
          <p:nvPr/>
        </p:nvSpPr>
        <p:spPr bwMode="auto">
          <a:xfrm>
            <a:off x="6898640" y="3746676"/>
            <a:ext cx="215900" cy="2159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200"/>
          </a:p>
        </p:txBody>
      </p:sp>
      <p:sp>
        <p:nvSpPr>
          <p:cNvPr id="12" name="Line 10">
            <a:extLst>
              <a:ext uri="{FF2B5EF4-FFF2-40B4-BE49-F238E27FC236}">
                <a16:creationId xmlns:a16="http://schemas.microsoft.com/office/drawing/2014/main" id="{2AB7E38D-75CA-2943-A0C3-5901D4635A2D}"/>
              </a:ext>
            </a:extLst>
          </p:cNvPr>
          <p:cNvSpPr>
            <a:spLocks noChangeShapeType="1"/>
          </p:cNvSpPr>
          <p:nvPr/>
        </p:nvSpPr>
        <p:spPr bwMode="auto">
          <a:xfrm>
            <a:off x="3514090" y="2449690"/>
            <a:ext cx="3600450" cy="12969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200"/>
          </a:p>
        </p:txBody>
      </p:sp>
      <p:sp>
        <p:nvSpPr>
          <p:cNvPr id="13" name="Line 11">
            <a:extLst>
              <a:ext uri="{FF2B5EF4-FFF2-40B4-BE49-F238E27FC236}">
                <a16:creationId xmlns:a16="http://schemas.microsoft.com/office/drawing/2014/main" id="{634837EC-6D5B-CE4C-B830-701B35CAB0D9}"/>
              </a:ext>
            </a:extLst>
          </p:cNvPr>
          <p:cNvSpPr>
            <a:spLocks noChangeShapeType="1"/>
          </p:cNvSpPr>
          <p:nvPr/>
        </p:nvSpPr>
        <p:spPr bwMode="auto">
          <a:xfrm flipV="1">
            <a:off x="3514090" y="3962576"/>
            <a:ext cx="3600450" cy="1079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200"/>
          </a:p>
        </p:txBody>
      </p:sp>
      <p:sp>
        <p:nvSpPr>
          <p:cNvPr id="15" name="Content Placeholder 2">
            <a:extLst>
              <a:ext uri="{FF2B5EF4-FFF2-40B4-BE49-F238E27FC236}">
                <a16:creationId xmlns:a16="http://schemas.microsoft.com/office/drawing/2014/main" id="{84C0B4DC-796B-C74D-8BD1-6CF386A207DB}"/>
              </a:ext>
            </a:extLst>
          </p:cNvPr>
          <p:cNvSpPr txBox="1">
            <a:spLocks/>
          </p:cNvSpPr>
          <p:nvPr/>
        </p:nvSpPr>
        <p:spPr>
          <a:xfrm>
            <a:off x="258085" y="758562"/>
            <a:ext cx="4870868" cy="654718"/>
          </a:xfrm>
          <a:prstGeom prst="rect">
            <a:avLst/>
          </a:prstGeom>
        </p:spPr>
        <p:txBody>
          <a:bodyPr/>
          <a:lstStyle>
            <a:lvl1pPr marL="342900" indent="-342900" algn="l" rtl="0" eaLnBrk="0" fontAlgn="base" hangingPunct="0">
              <a:spcBef>
                <a:spcPct val="20000"/>
              </a:spcBef>
              <a:spcAft>
                <a:spcPct val="0"/>
              </a:spcAft>
              <a:buChar char="•"/>
              <a:defRPr sz="2000">
                <a:solidFill>
                  <a:srgbClr val="659F89"/>
                </a:solidFill>
                <a:latin typeface="Arial"/>
                <a:ea typeface="+mn-ea"/>
                <a:cs typeface="Arial"/>
              </a:defRPr>
            </a:lvl1pPr>
            <a:lvl2pPr marL="742950" indent="-285750" algn="l" rtl="0" eaLnBrk="0" fontAlgn="base" hangingPunct="0">
              <a:spcBef>
                <a:spcPct val="20000"/>
              </a:spcBef>
              <a:spcAft>
                <a:spcPct val="0"/>
              </a:spcAft>
              <a:buChar char="•"/>
              <a:defRPr>
                <a:solidFill>
                  <a:schemeClr val="tx1"/>
                </a:solidFill>
                <a:latin typeface="+mj-lt"/>
                <a:ea typeface="+mn-ea"/>
              </a:defRPr>
            </a:lvl2pPr>
            <a:lvl3pPr marL="1143000" indent="-228600" algn="l" rtl="0" eaLnBrk="0" fontAlgn="base" hangingPunct="0">
              <a:spcBef>
                <a:spcPct val="20000"/>
              </a:spcBef>
              <a:spcAft>
                <a:spcPct val="0"/>
              </a:spcAft>
              <a:buChar char="•"/>
              <a:defRPr sz="1400">
                <a:solidFill>
                  <a:schemeClr val="tx1"/>
                </a:solidFill>
                <a:latin typeface="+mj-lt"/>
                <a:ea typeface="+mn-ea"/>
              </a:defRPr>
            </a:lvl3pPr>
            <a:lvl4pPr marL="1562100" indent="-228600" algn="l" rtl="0" eaLnBrk="0" fontAlgn="base" hangingPunct="0">
              <a:spcBef>
                <a:spcPct val="20000"/>
              </a:spcBef>
              <a:spcAft>
                <a:spcPct val="0"/>
              </a:spcAft>
              <a:buChar char="•"/>
              <a:defRPr sz="1400">
                <a:solidFill>
                  <a:schemeClr val="tx1"/>
                </a:solidFill>
                <a:latin typeface="+mj-lt"/>
                <a:ea typeface="+mn-ea"/>
              </a:defRPr>
            </a:lvl4pPr>
            <a:lvl5pPr marL="1981200" indent="-228600" algn="l" rtl="0" eaLnBrk="0" fontAlgn="base" hangingPunct="0">
              <a:spcBef>
                <a:spcPct val="20000"/>
              </a:spcBef>
              <a:spcAft>
                <a:spcPct val="0"/>
              </a:spcAft>
              <a:buChar char=" "/>
              <a:defRPr sz="1200">
                <a:solidFill>
                  <a:schemeClr val="tx1"/>
                </a:solidFill>
                <a:latin typeface="Arial" charset="0"/>
                <a:ea typeface="+mn-ea"/>
              </a:defRPr>
            </a:lvl5pPr>
            <a:lvl6pPr marL="2438400" indent="-228600" algn="l" rtl="0" eaLnBrk="0" fontAlgn="base" hangingPunct="0">
              <a:spcBef>
                <a:spcPct val="20000"/>
              </a:spcBef>
              <a:spcAft>
                <a:spcPct val="0"/>
              </a:spcAft>
              <a:buChar char=" "/>
              <a:defRPr sz="1200">
                <a:solidFill>
                  <a:schemeClr val="tx1"/>
                </a:solidFill>
                <a:latin typeface="Arial" charset="0"/>
                <a:ea typeface="+mn-ea"/>
              </a:defRPr>
            </a:lvl6pPr>
            <a:lvl7pPr marL="2895600" indent="-228600" algn="l" rtl="0" eaLnBrk="0" fontAlgn="base" hangingPunct="0">
              <a:spcBef>
                <a:spcPct val="20000"/>
              </a:spcBef>
              <a:spcAft>
                <a:spcPct val="0"/>
              </a:spcAft>
              <a:buChar char=" "/>
              <a:defRPr sz="1200">
                <a:solidFill>
                  <a:schemeClr val="tx1"/>
                </a:solidFill>
                <a:latin typeface="Arial" charset="0"/>
                <a:ea typeface="+mn-ea"/>
              </a:defRPr>
            </a:lvl7pPr>
            <a:lvl8pPr marL="3352800" indent="-228600" algn="l" rtl="0" eaLnBrk="0" fontAlgn="base" hangingPunct="0">
              <a:spcBef>
                <a:spcPct val="20000"/>
              </a:spcBef>
              <a:spcAft>
                <a:spcPct val="0"/>
              </a:spcAft>
              <a:buChar char=" "/>
              <a:defRPr sz="1200">
                <a:solidFill>
                  <a:schemeClr val="tx1"/>
                </a:solidFill>
                <a:latin typeface="Arial" charset="0"/>
                <a:ea typeface="+mn-ea"/>
              </a:defRPr>
            </a:lvl8pPr>
            <a:lvl9pPr marL="3810000" indent="-228600" algn="l" rtl="0" eaLnBrk="0" fontAlgn="base" hangingPunct="0">
              <a:spcBef>
                <a:spcPct val="20000"/>
              </a:spcBef>
              <a:spcAft>
                <a:spcPct val="0"/>
              </a:spcAft>
              <a:buChar char=" "/>
              <a:defRPr sz="1200">
                <a:solidFill>
                  <a:schemeClr val="tx1"/>
                </a:solidFill>
                <a:latin typeface="Arial" charset="0"/>
                <a:ea typeface="+mn-ea"/>
              </a:defRPr>
            </a:lvl9pPr>
          </a:lstStyle>
          <a:p>
            <a:pPr marL="0" indent="0" eaLnBrk="1" hangingPunct="1">
              <a:buNone/>
            </a:pPr>
            <a:r>
              <a:rPr lang="en-US" sz="1400" kern="0" dirty="0">
                <a:solidFill>
                  <a:schemeClr val="tx1"/>
                </a:solidFill>
              </a:rPr>
              <a:t>Satellite-based eutrophication assessment for th</a:t>
            </a:r>
            <a:r>
              <a:rPr lang="en-US" sz="1400" dirty="0">
                <a:solidFill>
                  <a:schemeClr val="tx1"/>
                </a:solidFill>
              </a:rPr>
              <a:t>e same </a:t>
            </a:r>
            <a:r>
              <a:rPr lang="en-US" sz="1400" kern="0" dirty="0">
                <a:solidFill>
                  <a:schemeClr val="tx1"/>
                </a:solidFill>
              </a:rPr>
              <a:t> OSPAR </a:t>
            </a:r>
            <a:r>
              <a:rPr lang="en-US" sz="1400" dirty="0">
                <a:solidFill>
                  <a:schemeClr val="tx1"/>
                </a:solidFill>
              </a:rPr>
              <a:t>convention zone</a:t>
            </a:r>
            <a:endParaRPr lang="en-US" sz="1400" kern="0" dirty="0">
              <a:solidFill>
                <a:schemeClr val="tx1"/>
              </a:solidFill>
            </a:endParaRPr>
          </a:p>
        </p:txBody>
      </p:sp>
      <p:sp>
        <p:nvSpPr>
          <p:cNvPr id="16" name="Rectangle 6">
            <a:extLst>
              <a:ext uri="{FF2B5EF4-FFF2-40B4-BE49-F238E27FC236}">
                <a16:creationId xmlns:a16="http://schemas.microsoft.com/office/drawing/2014/main" id="{AD13570C-03B0-7E4A-8BD2-64A1BE22E468}"/>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Good environmental status: an example</a:t>
            </a:r>
          </a:p>
        </p:txBody>
      </p:sp>
    </p:spTree>
    <p:extLst>
      <p:ext uri="{BB962C8B-B14F-4D97-AF65-F5344CB8AC3E}">
        <p14:creationId xmlns:p14="http://schemas.microsoft.com/office/powerpoint/2010/main" val="187272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30" name="Google Shape;130;p2"/>
          <p:cNvSpPr txBox="1">
            <a:spLocks noGrp="1"/>
          </p:cNvSpPr>
          <p:nvPr>
            <p:ph type="dt" idx="10"/>
          </p:nvPr>
        </p:nvSpPr>
        <p:spPr>
          <a:xfrm>
            <a:off x="792206" y="5545723"/>
            <a:ext cx="1165669" cy="169277"/>
          </a:xfrm>
          <a:prstGeom prst="rect">
            <a:avLst/>
          </a:prstGeom>
          <a:noFill/>
          <a:ln>
            <a:noFill/>
          </a:ln>
        </p:spPr>
        <p:txBody>
          <a:bodyPr spcFirstLastPara="1" wrap="square" lIns="91425" tIns="45700" rIns="0" bIns="45700" anchor="ctr" anchorCtr="0">
            <a:spAutoFit/>
          </a:bodyPr>
          <a:lstStyle/>
          <a:p>
            <a:pPr marL="0" lvl="0" indent="0" algn="l" rtl="0">
              <a:spcBef>
                <a:spcPts val="0"/>
              </a:spcBef>
              <a:spcAft>
                <a:spcPts val="0"/>
              </a:spcAft>
              <a:buNone/>
            </a:pPr>
            <a:r>
              <a:rPr lang="en-US"/>
              <a:t>FRIDAY, JANUARY 17, 2020</a:t>
            </a:r>
            <a:endParaRPr/>
          </a:p>
        </p:txBody>
      </p:sp>
      <p:sp>
        <p:nvSpPr>
          <p:cNvPr id="131" name="Google Shape;131;p2"/>
          <p:cNvSpPr txBox="1">
            <a:spLocks noGrp="1"/>
          </p:cNvSpPr>
          <p:nvPr>
            <p:ph type="ftr" idx="11"/>
          </p:nvPr>
        </p:nvSpPr>
        <p:spPr>
          <a:xfrm>
            <a:off x="1957875" y="5545723"/>
            <a:ext cx="5532114" cy="169277"/>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US"/>
              <a:t>A FOOTER CAN BE PLACED HERE  I   COPYRIGHT 2013</a:t>
            </a:r>
            <a:endParaRPr/>
          </a:p>
        </p:txBody>
      </p:sp>
      <p:sp>
        <p:nvSpPr>
          <p:cNvPr id="132" name="Google Shape;132;p2"/>
          <p:cNvSpPr txBox="1">
            <a:spLocks noGrp="1"/>
          </p:cNvSpPr>
          <p:nvPr>
            <p:ph type="sldNum" idx="12"/>
          </p:nvPr>
        </p:nvSpPr>
        <p:spPr>
          <a:xfrm>
            <a:off x="341384" y="5545723"/>
            <a:ext cx="450823" cy="169277"/>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fld id="{00000000-1234-1234-1234-123412341234}" type="slidenum">
              <a:rPr lang="en-US"/>
              <a:t>13</a:t>
            </a:fld>
            <a:endParaRPr/>
          </a:p>
        </p:txBody>
      </p:sp>
      <p:sp>
        <p:nvSpPr>
          <p:cNvPr id="9" name="Text Box 7">
            <a:extLst>
              <a:ext uri="{FF2B5EF4-FFF2-40B4-BE49-F238E27FC236}">
                <a16:creationId xmlns:a16="http://schemas.microsoft.com/office/drawing/2014/main" id="{65B44CCB-41A1-1E49-B0DF-803D721AC29D}"/>
              </a:ext>
            </a:extLst>
          </p:cNvPr>
          <p:cNvSpPr txBox="1">
            <a:spLocks noChangeArrowheads="1"/>
          </p:cNvSpPr>
          <p:nvPr/>
        </p:nvSpPr>
        <p:spPr bwMode="auto">
          <a:xfrm>
            <a:off x="785784" y="897937"/>
            <a:ext cx="2323523"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cs typeface="Arial" pitchFamily="34" charset="0"/>
              </a:defRPr>
            </a:lvl1pPr>
            <a:lvl2pPr marL="742950" indent="-285750">
              <a:defRPr sz="2400">
                <a:solidFill>
                  <a:schemeClr val="tx1"/>
                </a:solidFill>
                <a:latin typeface="Times New Roman" pitchFamily="18" charset="0"/>
                <a:cs typeface="Arial" pitchFamily="34" charset="0"/>
              </a:defRPr>
            </a:lvl2pPr>
            <a:lvl3pPr marL="1143000" indent="-228600">
              <a:defRPr sz="2400">
                <a:solidFill>
                  <a:schemeClr val="tx1"/>
                </a:solidFill>
                <a:latin typeface="Times New Roman" pitchFamily="18" charset="0"/>
                <a:cs typeface="Arial" pitchFamily="34" charset="0"/>
              </a:defRPr>
            </a:lvl3pPr>
            <a:lvl4pPr marL="1600200" indent="-228600">
              <a:defRPr sz="2400">
                <a:solidFill>
                  <a:schemeClr val="tx1"/>
                </a:solidFill>
                <a:latin typeface="Times New Roman" pitchFamily="18" charset="0"/>
                <a:cs typeface="Arial" pitchFamily="34" charset="0"/>
              </a:defRPr>
            </a:lvl4pPr>
            <a:lvl5pPr marL="2057400" indent="-228600">
              <a:defRPr sz="2400">
                <a:solidFill>
                  <a:schemeClr val="tx1"/>
                </a:solidFill>
                <a:latin typeface="Times New Roman" pitchFamily="18" charset="0"/>
                <a:cs typeface="Arial" pitchFamily="34" charset="0"/>
              </a:defRPr>
            </a:lvl5pPr>
            <a:lvl6pPr marL="2514600" indent="-228600" fontAlgn="base">
              <a:spcBef>
                <a:spcPct val="0"/>
              </a:spcBef>
              <a:spcAft>
                <a:spcPct val="0"/>
              </a:spcAft>
              <a:defRPr sz="2400">
                <a:solidFill>
                  <a:schemeClr val="tx1"/>
                </a:solidFill>
                <a:latin typeface="Times New Roman" pitchFamily="18" charset="0"/>
                <a:cs typeface="Arial" pitchFamily="34" charset="0"/>
              </a:defRPr>
            </a:lvl6pPr>
            <a:lvl7pPr marL="2971800" indent="-228600" fontAlgn="base">
              <a:spcBef>
                <a:spcPct val="0"/>
              </a:spcBef>
              <a:spcAft>
                <a:spcPct val="0"/>
              </a:spcAft>
              <a:defRPr sz="2400">
                <a:solidFill>
                  <a:schemeClr val="tx1"/>
                </a:solidFill>
                <a:latin typeface="Times New Roman" pitchFamily="18" charset="0"/>
                <a:cs typeface="Arial" pitchFamily="34" charset="0"/>
              </a:defRPr>
            </a:lvl7pPr>
            <a:lvl8pPr marL="3429000" indent="-228600" fontAlgn="base">
              <a:spcBef>
                <a:spcPct val="0"/>
              </a:spcBef>
              <a:spcAft>
                <a:spcPct val="0"/>
              </a:spcAft>
              <a:defRPr sz="2400">
                <a:solidFill>
                  <a:schemeClr val="tx1"/>
                </a:solidFill>
                <a:latin typeface="Times New Roman" pitchFamily="18" charset="0"/>
                <a:cs typeface="Arial" pitchFamily="34" charset="0"/>
              </a:defRPr>
            </a:lvl8pPr>
            <a:lvl9pPr marL="3886200" indent="-228600" fontAlgn="base">
              <a:spcBef>
                <a:spcPct val="0"/>
              </a:spcBef>
              <a:spcAft>
                <a:spcPct val="0"/>
              </a:spcAft>
              <a:defRPr sz="2400">
                <a:solidFill>
                  <a:schemeClr val="tx1"/>
                </a:solidFill>
                <a:latin typeface="Times New Roman" pitchFamily="18" charset="0"/>
                <a:cs typeface="Arial" pitchFamily="34" charset="0"/>
              </a:defRPr>
            </a:lvl9pPr>
          </a:lstStyle>
          <a:p>
            <a:pPr algn="ctr">
              <a:spcBef>
                <a:spcPct val="50000"/>
              </a:spcBef>
            </a:pPr>
            <a:r>
              <a:rPr lang="en-US" sz="1200" dirty="0" err="1">
                <a:latin typeface="Arial" pitchFamily="34" charset="0"/>
              </a:rPr>
              <a:t>CHLa</a:t>
            </a:r>
            <a:r>
              <a:rPr lang="en-US" sz="1200" dirty="0">
                <a:latin typeface="Arial" pitchFamily="34" charset="0"/>
              </a:rPr>
              <a:t> (MERIS,2003)</a:t>
            </a:r>
          </a:p>
        </p:txBody>
      </p:sp>
      <p:pic>
        <p:nvPicPr>
          <p:cNvPr id="2" name="Picture 1">
            <a:extLst>
              <a:ext uri="{FF2B5EF4-FFF2-40B4-BE49-F238E27FC236}">
                <a16:creationId xmlns:a16="http://schemas.microsoft.com/office/drawing/2014/main" id="{5811FE83-19F5-AC46-AFCD-D9F3E30AAF25}"/>
              </a:ext>
            </a:extLst>
          </p:cNvPr>
          <p:cNvPicPr>
            <a:picLocks noChangeAspect="1"/>
          </p:cNvPicPr>
          <p:nvPr/>
        </p:nvPicPr>
        <p:blipFill>
          <a:blip r:embed="rId3"/>
          <a:stretch>
            <a:fillRect/>
          </a:stretch>
        </p:blipFill>
        <p:spPr>
          <a:xfrm>
            <a:off x="5110096" y="490322"/>
            <a:ext cx="3970404" cy="4685671"/>
          </a:xfrm>
          <a:prstGeom prst="rect">
            <a:avLst/>
          </a:prstGeom>
        </p:spPr>
      </p:pic>
      <p:sp>
        <p:nvSpPr>
          <p:cNvPr id="3" name="Right Arrow 2">
            <a:extLst>
              <a:ext uri="{FF2B5EF4-FFF2-40B4-BE49-F238E27FC236}">
                <a16:creationId xmlns:a16="http://schemas.microsoft.com/office/drawing/2014/main" id="{5D26AD2A-B5EC-D046-B943-48534FCC68A6}"/>
              </a:ext>
            </a:extLst>
          </p:cNvPr>
          <p:cNvSpPr/>
          <p:nvPr/>
        </p:nvSpPr>
        <p:spPr>
          <a:xfrm>
            <a:off x="3876354" y="2837733"/>
            <a:ext cx="1016758" cy="662073"/>
          </a:xfrm>
          <a:prstGeom prst="rightArrow">
            <a:avLst/>
          </a:prstGeom>
          <a:gradFill flip="none" rotWithShape="1">
            <a:gsLst>
              <a:gs pos="0">
                <a:schemeClr val="accent1"/>
              </a:gs>
              <a:gs pos="100000">
                <a:schemeClr val="accent4"/>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BE" sz="800" b="1" cap="all" dirty="0">
              <a:solidFill>
                <a:schemeClr val="bg1"/>
              </a:solidFill>
            </a:endParaRPr>
          </a:p>
        </p:txBody>
      </p:sp>
      <p:grpSp>
        <p:nvGrpSpPr>
          <p:cNvPr id="4" name="Group 3">
            <a:extLst>
              <a:ext uri="{FF2B5EF4-FFF2-40B4-BE49-F238E27FC236}">
                <a16:creationId xmlns:a16="http://schemas.microsoft.com/office/drawing/2014/main" id="{11AED53D-9E07-BB4E-A9D2-F59852B33E19}"/>
              </a:ext>
            </a:extLst>
          </p:cNvPr>
          <p:cNvGrpSpPr/>
          <p:nvPr/>
        </p:nvGrpSpPr>
        <p:grpSpPr>
          <a:xfrm>
            <a:off x="595463" y="1349119"/>
            <a:ext cx="2724823" cy="3457145"/>
            <a:chOff x="998048" y="2469229"/>
            <a:chExt cx="1919653" cy="2239954"/>
          </a:xfrm>
        </p:grpSpPr>
        <p:pic>
          <p:nvPicPr>
            <p:cNvPr id="17" name="Picture 12" descr="M_2003_XX_XX_XX_XX_CHL_NOS_LOG_LAX_size2_darkLabel">
              <a:extLst>
                <a:ext uri="{FF2B5EF4-FFF2-40B4-BE49-F238E27FC236}">
                  <a16:creationId xmlns:a16="http://schemas.microsoft.com/office/drawing/2014/main" id="{76E67C1C-6D21-B54E-99E4-F6FAF9352A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048" y="2925810"/>
              <a:ext cx="1919653" cy="178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5" descr="cbar_algal2_log">
              <a:extLst>
                <a:ext uri="{FF2B5EF4-FFF2-40B4-BE49-F238E27FC236}">
                  <a16:creationId xmlns:a16="http://schemas.microsoft.com/office/drawing/2014/main" id="{F8B9D131-7FA7-224F-ABD8-E52440B1A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130" y="2469229"/>
              <a:ext cx="1651488" cy="32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6">
            <a:extLst>
              <a:ext uri="{FF2B5EF4-FFF2-40B4-BE49-F238E27FC236}">
                <a16:creationId xmlns:a16="http://schemas.microsoft.com/office/drawing/2014/main" id="{D7E35DF2-8897-F642-B220-82299C8592DE}"/>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Good environmental status: what we need!</a:t>
            </a:r>
          </a:p>
        </p:txBody>
      </p:sp>
    </p:spTree>
    <p:extLst>
      <p:ext uri="{BB962C8B-B14F-4D97-AF65-F5344CB8AC3E}">
        <p14:creationId xmlns:p14="http://schemas.microsoft.com/office/powerpoint/2010/main" val="336047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563F1A0-69BB-974A-A484-17A22599B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86740"/>
            <a:ext cx="7315200" cy="45415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50A37F2-C48E-9644-90EE-4B25BBE71CF8}"/>
              </a:ext>
            </a:extLst>
          </p:cNvPr>
          <p:cNvSpPr/>
          <p:nvPr/>
        </p:nvSpPr>
        <p:spPr>
          <a:xfrm>
            <a:off x="3352800" y="586740"/>
            <a:ext cx="182880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a:extLst>
              <a:ext uri="{FF2B5EF4-FFF2-40B4-BE49-F238E27FC236}">
                <a16:creationId xmlns:a16="http://schemas.microsoft.com/office/drawing/2014/main" id="{2F0B5EFC-9898-0F47-B80B-3CE20306B6A8}"/>
              </a:ext>
            </a:extLst>
          </p:cNvPr>
          <p:cNvSpPr/>
          <p:nvPr/>
        </p:nvSpPr>
        <p:spPr>
          <a:xfrm>
            <a:off x="7772400" y="1943100"/>
            <a:ext cx="45720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Rectangle 5">
            <a:extLst>
              <a:ext uri="{FF2B5EF4-FFF2-40B4-BE49-F238E27FC236}">
                <a16:creationId xmlns:a16="http://schemas.microsoft.com/office/drawing/2014/main" id="{2DE0DAA4-6974-4C44-9F7E-19E5BBDBF172}"/>
              </a:ext>
            </a:extLst>
          </p:cNvPr>
          <p:cNvSpPr/>
          <p:nvPr/>
        </p:nvSpPr>
        <p:spPr>
          <a:xfrm>
            <a:off x="7992533" y="2371724"/>
            <a:ext cx="457200" cy="1247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extBox 2">
            <a:extLst>
              <a:ext uri="{FF2B5EF4-FFF2-40B4-BE49-F238E27FC236}">
                <a16:creationId xmlns:a16="http://schemas.microsoft.com/office/drawing/2014/main" id="{EAE58921-3364-824D-8F2E-1C605A2140DC}"/>
              </a:ext>
            </a:extLst>
          </p:cNvPr>
          <p:cNvSpPr txBox="1"/>
          <p:nvPr/>
        </p:nvSpPr>
        <p:spPr>
          <a:xfrm>
            <a:off x="7932082" y="2313092"/>
            <a:ext cx="595035" cy="369332"/>
          </a:xfrm>
          <a:prstGeom prst="rect">
            <a:avLst/>
          </a:prstGeom>
          <a:noFill/>
        </p:spPr>
        <p:txBody>
          <a:bodyPr wrap="none" rtlCol="0">
            <a:spAutoFit/>
          </a:bodyPr>
          <a:lstStyle/>
          <a:p>
            <a:r>
              <a:rPr lang="en-BE" dirty="0"/>
              <a:t>Bad</a:t>
            </a:r>
          </a:p>
        </p:txBody>
      </p:sp>
      <p:sp>
        <p:nvSpPr>
          <p:cNvPr id="8" name="TextBox 7">
            <a:extLst>
              <a:ext uri="{FF2B5EF4-FFF2-40B4-BE49-F238E27FC236}">
                <a16:creationId xmlns:a16="http://schemas.microsoft.com/office/drawing/2014/main" id="{7DC8E218-69C5-9A43-913D-9AA7A675C939}"/>
              </a:ext>
            </a:extLst>
          </p:cNvPr>
          <p:cNvSpPr txBox="1"/>
          <p:nvPr/>
        </p:nvSpPr>
        <p:spPr>
          <a:xfrm>
            <a:off x="7932081" y="3308799"/>
            <a:ext cx="748923" cy="369332"/>
          </a:xfrm>
          <a:prstGeom prst="rect">
            <a:avLst/>
          </a:prstGeom>
          <a:noFill/>
        </p:spPr>
        <p:txBody>
          <a:bodyPr wrap="none" rtlCol="0">
            <a:spAutoFit/>
          </a:bodyPr>
          <a:lstStyle/>
          <a:p>
            <a:r>
              <a:rPr lang="en-BE" dirty="0"/>
              <a:t>Good</a:t>
            </a:r>
          </a:p>
        </p:txBody>
      </p:sp>
      <p:sp>
        <p:nvSpPr>
          <p:cNvPr id="9" name="Rectangle 8">
            <a:extLst>
              <a:ext uri="{FF2B5EF4-FFF2-40B4-BE49-F238E27FC236}">
                <a16:creationId xmlns:a16="http://schemas.microsoft.com/office/drawing/2014/main" id="{EC7A0BC1-D0D1-4348-8B82-68EA78D694D1}"/>
              </a:ext>
            </a:extLst>
          </p:cNvPr>
          <p:cNvSpPr/>
          <p:nvPr/>
        </p:nvSpPr>
        <p:spPr>
          <a:xfrm>
            <a:off x="6172200" y="4977765"/>
            <a:ext cx="1462548" cy="150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Rectangle 6">
            <a:extLst>
              <a:ext uri="{FF2B5EF4-FFF2-40B4-BE49-F238E27FC236}">
                <a16:creationId xmlns:a16="http://schemas.microsoft.com/office/drawing/2014/main" id="{BA2C5F94-13FC-8744-A9D9-35595D38BD47}"/>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Good environmental status: what we need!</a:t>
            </a:r>
          </a:p>
        </p:txBody>
      </p:sp>
    </p:spTree>
    <p:extLst>
      <p:ext uri="{BB962C8B-B14F-4D97-AF65-F5344CB8AC3E}">
        <p14:creationId xmlns:p14="http://schemas.microsoft.com/office/powerpoint/2010/main" val="1310339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a:extLst>
              <a:ext uri="{FF2B5EF4-FFF2-40B4-BE49-F238E27FC236}">
                <a16:creationId xmlns:a16="http://schemas.microsoft.com/office/drawing/2014/main" id="{83B5A7EE-A914-8C4D-BF13-3660DBC40C97}"/>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Our vision</a:t>
            </a:r>
          </a:p>
        </p:txBody>
      </p:sp>
      <p:sp>
        <p:nvSpPr>
          <p:cNvPr id="9" name="Rectangle 8">
            <a:extLst>
              <a:ext uri="{FF2B5EF4-FFF2-40B4-BE49-F238E27FC236}">
                <a16:creationId xmlns:a16="http://schemas.microsoft.com/office/drawing/2014/main" id="{EC7A0BC1-D0D1-4348-8B82-68EA78D694D1}"/>
              </a:ext>
            </a:extLst>
          </p:cNvPr>
          <p:cNvSpPr/>
          <p:nvPr/>
        </p:nvSpPr>
        <p:spPr>
          <a:xfrm>
            <a:off x="6172200" y="4977765"/>
            <a:ext cx="1462548" cy="150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15" name="Group 14">
            <a:extLst>
              <a:ext uri="{FF2B5EF4-FFF2-40B4-BE49-F238E27FC236}">
                <a16:creationId xmlns:a16="http://schemas.microsoft.com/office/drawing/2014/main" id="{8AF67B72-290A-B04F-9F8A-4D675A6DA662}"/>
              </a:ext>
            </a:extLst>
          </p:cNvPr>
          <p:cNvGrpSpPr/>
          <p:nvPr/>
        </p:nvGrpSpPr>
        <p:grpSpPr>
          <a:xfrm>
            <a:off x="277884" y="1052524"/>
            <a:ext cx="8585200" cy="3519476"/>
            <a:chOff x="277884" y="1052524"/>
            <a:chExt cx="8585200" cy="3519476"/>
          </a:xfrm>
        </p:grpSpPr>
        <p:sp>
          <p:nvSpPr>
            <p:cNvPr id="16" name="Shape 185">
              <a:extLst>
                <a:ext uri="{FF2B5EF4-FFF2-40B4-BE49-F238E27FC236}">
                  <a16:creationId xmlns:a16="http://schemas.microsoft.com/office/drawing/2014/main" id="{2D2BD0D1-E4E4-0C44-97EF-939CA7124EB8}"/>
                </a:ext>
              </a:extLst>
            </p:cNvPr>
            <p:cNvSpPr>
              <a:spLocks noChangeArrowheads="1"/>
            </p:cNvSpPr>
            <p:nvPr/>
          </p:nvSpPr>
          <p:spPr bwMode="auto">
            <a:xfrm>
              <a:off x="341384" y="1052524"/>
              <a:ext cx="8458200" cy="127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style>
            <a:lnRef idx="0">
              <a:scrgbClr r="0" g="0" b="0"/>
            </a:lnRef>
            <a:fillRef idx="0">
              <a:scrgbClr r="0" g="0" b="0"/>
            </a:fillRef>
            <a:effectRef idx="0">
              <a:scrgbClr r="0" g="0" b="0"/>
            </a:effectRef>
            <a:fontRef idx="major"/>
          </p:style>
          <p:txBody>
            <a:bodyPr lIns="45719" rIns="45719">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gn="ctr" eaLnBrk="1">
                <a:lnSpc>
                  <a:spcPct val="110000"/>
                </a:lnSpc>
                <a:buSzPct val="100000"/>
              </a:pPr>
              <a:r>
                <a:rPr lang="en-US" altLang="en-US" sz="2400" b="0" i="0" dirty="0"/>
                <a:t>From in situ observations with research vessels, limited in space and time</a:t>
              </a:r>
            </a:p>
            <a:p>
              <a:pPr marL="0" indent="0" algn="ctr" eaLnBrk="1">
                <a:lnSpc>
                  <a:spcPct val="110000"/>
                </a:lnSpc>
                <a:buSzPct val="100000"/>
              </a:pPr>
              <a:endParaRPr lang="en-US" altLang="en-US" sz="2400" b="0" i="0" dirty="0"/>
            </a:p>
          </p:txBody>
        </p:sp>
        <p:pic>
          <p:nvPicPr>
            <p:cNvPr id="17" name="Picture 16">
              <a:extLst>
                <a:ext uri="{FF2B5EF4-FFF2-40B4-BE49-F238E27FC236}">
                  <a16:creationId xmlns:a16="http://schemas.microsoft.com/office/drawing/2014/main" id="{4C994A1E-1986-7644-9754-CEAABBEBB593}"/>
                </a:ext>
              </a:extLst>
            </p:cNvPr>
            <p:cNvPicPr>
              <a:picLocks noChangeAspect="1"/>
            </p:cNvPicPr>
            <p:nvPr/>
          </p:nvPicPr>
          <p:blipFill>
            <a:blip r:embed="rId2"/>
            <a:stretch>
              <a:fillRect/>
            </a:stretch>
          </p:blipFill>
          <p:spPr>
            <a:xfrm>
              <a:off x="277884" y="2057400"/>
              <a:ext cx="8585200" cy="2514600"/>
            </a:xfrm>
            <a:prstGeom prst="rect">
              <a:avLst/>
            </a:prstGeom>
          </p:spPr>
        </p:pic>
      </p:grpSp>
    </p:spTree>
    <p:extLst>
      <p:ext uri="{BB962C8B-B14F-4D97-AF65-F5344CB8AC3E}">
        <p14:creationId xmlns:p14="http://schemas.microsoft.com/office/powerpoint/2010/main" val="277061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a:extLst>
              <a:ext uri="{FF2B5EF4-FFF2-40B4-BE49-F238E27FC236}">
                <a16:creationId xmlns:a16="http://schemas.microsoft.com/office/drawing/2014/main" id="{83B5A7EE-A914-8C4D-BF13-3660DBC40C97}"/>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Our vision</a:t>
            </a:r>
          </a:p>
        </p:txBody>
      </p:sp>
      <p:sp>
        <p:nvSpPr>
          <p:cNvPr id="9" name="Rectangle 8">
            <a:extLst>
              <a:ext uri="{FF2B5EF4-FFF2-40B4-BE49-F238E27FC236}">
                <a16:creationId xmlns:a16="http://schemas.microsoft.com/office/drawing/2014/main" id="{EC7A0BC1-D0D1-4348-8B82-68EA78D694D1}"/>
              </a:ext>
            </a:extLst>
          </p:cNvPr>
          <p:cNvSpPr/>
          <p:nvPr/>
        </p:nvSpPr>
        <p:spPr>
          <a:xfrm>
            <a:off x="6172200" y="4977765"/>
            <a:ext cx="1462548" cy="150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4" name="Group 3">
            <a:extLst>
              <a:ext uri="{FF2B5EF4-FFF2-40B4-BE49-F238E27FC236}">
                <a16:creationId xmlns:a16="http://schemas.microsoft.com/office/drawing/2014/main" id="{6D9DCD90-DEB1-9843-B8A4-4F44A06803D3}"/>
              </a:ext>
            </a:extLst>
          </p:cNvPr>
          <p:cNvGrpSpPr/>
          <p:nvPr/>
        </p:nvGrpSpPr>
        <p:grpSpPr>
          <a:xfrm>
            <a:off x="277884" y="1143000"/>
            <a:ext cx="8585200" cy="3429000"/>
            <a:chOff x="277884" y="1143000"/>
            <a:chExt cx="8585200" cy="3429000"/>
          </a:xfrm>
        </p:grpSpPr>
        <p:sp>
          <p:nvSpPr>
            <p:cNvPr id="5" name="Shape 185">
              <a:extLst>
                <a:ext uri="{FF2B5EF4-FFF2-40B4-BE49-F238E27FC236}">
                  <a16:creationId xmlns:a16="http://schemas.microsoft.com/office/drawing/2014/main" id="{1A3909A1-F19E-C347-BB69-C409CC37447F}"/>
                </a:ext>
              </a:extLst>
            </p:cNvPr>
            <p:cNvSpPr>
              <a:spLocks noChangeArrowheads="1"/>
            </p:cNvSpPr>
            <p:nvPr/>
          </p:nvSpPr>
          <p:spPr bwMode="auto">
            <a:xfrm>
              <a:off x="336278" y="1143000"/>
              <a:ext cx="2077523" cy="743152"/>
            </a:xfrm>
            <a:prstGeom prst="rect">
              <a:avLst/>
            </a:prstGeom>
            <a:noFill/>
            <a:ln w="12700">
              <a:solidFill>
                <a:schemeClr val="accent6">
                  <a:lumMod val="75000"/>
                </a:schemeClr>
              </a:solidFill>
              <a:miter lim="400000"/>
              <a:headEnd/>
              <a:tailEnd/>
            </a:ln>
            <a:extLst>
              <a:ext uri="{909E8E84-426E-40DD-AFC4-6F175D3DCCD1}">
                <a14:hiddenFill xmlns:a14="http://schemas.microsoft.com/office/drawing/2010/main">
                  <a:solidFill>
                    <a:srgbClr val="FFFFFF"/>
                  </a:solidFill>
                </a14:hiddenFill>
              </a:ext>
            </a:extLst>
          </p:spPr>
          <p:style>
            <a:lnRef idx="0">
              <a:scrgbClr r="0" g="0" b="0"/>
            </a:lnRef>
            <a:fillRef idx="0">
              <a:scrgbClr r="0" g="0" b="0"/>
            </a:fillRef>
            <a:effectRef idx="0">
              <a:scrgbClr r="0" g="0" b="0"/>
            </a:effectRef>
            <a:fontRef idx="major"/>
          </p:style>
          <p:txBody>
            <a:bodyPr wrap="square" lIns="45719" rIns="45719">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gn="ctr" eaLnBrk="1">
                <a:lnSpc>
                  <a:spcPct val="110000"/>
                </a:lnSpc>
                <a:buSzPct val="100000"/>
              </a:pPr>
              <a:r>
                <a:rPr lang="en-US" altLang="en-US" sz="2000" b="0" i="0" dirty="0"/>
                <a:t>Augmented observatories</a:t>
              </a:r>
            </a:p>
          </p:txBody>
        </p:sp>
        <p:pic>
          <p:nvPicPr>
            <p:cNvPr id="6" name="Picture 5">
              <a:extLst>
                <a:ext uri="{FF2B5EF4-FFF2-40B4-BE49-F238E27FC236}">
                  <a16:creationId xmlns:a16="http://schemas.microsoft.com/office/drawing/2014/main" id="{09976858-FF6A-0040-AB4E-974E97B3EA90}"/>
                </a:ext>
              </a:extLst>
            </p:cNvPr>
            <p:cNvPicPr>
              <a:picLocks noChangeAspect="1"/>
            </p:cNvPicPr>
            <p:nvPr/>
          </p:nvPicPr>
          <p:blipFill>
            <a:blip r:embed="rId2"/>
            <a:stretch>
              <a:fillRect/>
            </a:stretch>
          </p:blipFill>
          <p:spPr>
            <a:xfrm>
              <a:off x="277884" y="2057400"/>
              <a:ext cx="8585200" cy="2514600"/>
            </a:xfrm>
            <a:prstGeom prst="rect">
              <a:avLst/>
            </a:prstGeom>
          </p:spPr>
        </p:pic>
      </p:grpSp>
      <p:cxnSp>
        <p:nvCxnSpPr>
          <p:cNvPr id="7" name="Elbow Connector 6">
            <a:extLst>
              <a:ext uri="{FF2B5EF4-FFF2-40B4-BE49-F238E27FC236}">
                <a16:creationId xmlns:a16="http://schemas.microsoft.com/office/drawing/2014/main" id="{C006A833-2D80-274F-BBA2-16CFB65C6327}"/>
              </a:ext>
            </a:extLst>
          </p:cNvPr>
          <p:cNvCxnSpPr>
            <a:stCxn id="5" idx="3"/>
          </p:cNvCxnSpPr>
          <p:nvPr/>
        </p:nvCxnSpPr>
        <p:spPr>
          <a:xfrm>
            <a:off x="2413801" y="1514576"/>
            <a:ext cx="2509073" cy="1021289"/>
          </a:xfrm>
          <a:prstGeom prst="bentConnector3">
            <a:avLst/>
          </a:prstGeom>
          <a:ln w="12700" cap="flat" cmpd="sng" algn="ctr">
            <a:solidFill>
              <a:schemeClr val="accent6">
                <a:lumMod val="75000"/>
              </a:schemeClr>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8" name="Shape 185">
            <a:extLst>
              <a:ext uri="{FF2B5EF4-FFF2-40B4-BE49-F238E27FC236}">
                <a16:creationId xmlns:a16="http://schemas.microsoft.com/office/drawing/2014/main" id="{FA2BFDBC-1112-F34F-8B0A-65AE261D58DD}"/>
              </a:ext>
            </a:extLst>
          </p:cNvPr>
          <p:cNvSpPr>
            <a:spLocks noChangeArrowheads="1"/>
          </p:cNvSpPr>
          <p:nvPr/>
        </p:nvSpPr>
        <p:spPr bwMode="auto">
          <a:xfrm>
            <a:off x="3710762" y="671653"/>
            <a:ext cx="4823007" cy="1685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style>
          <a:lnRef idx="0">
            <a:scrgbClr r="0" g="0" b="0"/>
          </a:lnRef>
          <a:fillRef idx="0">
            <a:scrgbClr r="0" g="0" b="0"/>
          </a:fillRef>
          <a:effectRef idx="0">
            <a:scrgbClr r="0" g="0" b="0"/>
          </a:effectRef>
          <a:fontRef idx="major"/>
        </p:style>
        <p:txBody>
          <a:bodyPr wrap="square" lIns="45719" rIns="45719">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gn="ctr" eaLnBrk="1">
              <a:lnSpc>
                <a:spcPct val="110000"/>
              </a:lnSpc>
              <a:buSzPct val="100000"/>
            </a:pPr>
            <a:r>
              <a:rPr lang="en-US" altLang="en-US" sz="2400" b="0" i="0" dirty="0"/>
              <a:t>To in situ observations combined with continuous data from augmented observatories</a:t>
            </a:r>
          </a:p>
          <a:p>
            <a:pPr marL="0" indent="0" algn="ctr" eaLnBrk="1">
              <a:lnSpc>
                <a:spcPct val="110000"/>
              </a:lnSpc>
              <a:buSzPct val="100000"/>
            </a:pPr>
            <a:endParaRPr lang="en-US" altLang="en-US" sz="2400" b="0" i="0" dirty="0"/>
          </a:p>
        </p:txBody>
      </p:sp>
    </p:spTree>
    <p:extLst>
      <p:ext uri="{BB962C8B-B14F-4D97-AF65-F5344CB8AC3E}">
        <p14:creationId xmlns:p14="http://schemas.microsoft.com/office/powerpoint/2010/main" val="4188679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
          <p:cNvSpPr txBox="1">
            <a:spLocks noGrp="1"/>
          </p:cNvSpPr>
          <p:nvPr>
            <p:ph type="title"/>
          </p:nvPr>
        </p:nvSpPr>
        <p:spPr>
          <a:xfrm>
            <a:off x="341383" y="684803"/>
            <a:ext cx="8675615" cy="371513"/>
          </a:xfrm>
          <a:prstGeom prst="rect">
            <a:avLst/>
          </a:prstGeom>
          <a:noFill/>
          <a:ln>
            <a:noFill/>
          </a:ln>
        </p:spPr>
        <p:txBody>
          <a:bodyPr spcFirstLastPara="1" wrap="square" lIns="91425" tIns="93600" rIns="91425" bIns="0" anchor="b" anchorCtr="0">
            <a:spAutoFit/>
          </a:bodyPr>
          <a:lstStyle/>
          <a:p>
            <a:pPr marL="0" lvl="0" indent="0" algn="l" rtl="0">
              <a:spcBef>
                <a:spcPts val="0"/>
              </a:spcBef>
              <a:spcAft>
                <a:spcPts val="0"/>
              </a:spcAft>
              <a:buClr>
                <a:schemeClr val="accent1"/>
              </a:buClr>
              <a:buSzPts val="1800"/>
              <a:buFont typeface="Arial"/>
              <a:buNone/>
            </a:pPr>
            <a:r>
              <a:rPr lang="en-US" dirty="0"/>
              <a:t>Augmented observatories</a:t>
            </a:r>
            <a:endParaRPr dirty="0"/>
          </a:p>
        </p:txBody>
      </p:sp>
      <p:sp>
        <p:nvSpPr>
          <p:cNvPr id="130" name="Google Shape;130;p2"/>
          <p:cNvSpPr txBox="1">
            <a:spLocks noGrp="1"/>
          </p:cNvSpPr>
          <p:nvPr>
            <p:ph type="dt" idx="10"/>
          </p:nvPr>
        </p:nvSpPr>
        <p:spPr>
          <a:xfrm>
            <a:off x="792206" y="5545723"/>
            <a:ext cx="1165669" cy="169277"/>
          </a:xfrm>
          <a:prstGeom prst="rect">
            <a:avLst/>
          </a:prstGeom>
          <a:noFill/>
          <a:ln>
            <a:noFill/>
          </a:ln>
        </p:spPr>
        <p:txBody>
          <a:bodyPr spcFirstLastPara="1" wrap="square" lIns="91425" tIns="45700" rIns="0" bIns="45700" anchor="ctr" anchorCtr="0">
            <a:spAutoFit/>
          </a:bodyPr>
          <a:lstStyle/>
          <a:p>
            <a:pPr marL="0" lvl="0" indent="0" algn="l" rtl="0">
              <a:spcBef>
                <a:spcPts val="0"/>
              </a:spcBef>
              <a:spcAft>
                <a:spcPts val="0"/>
              </a:spcAft>
              <a:buNone/>
            </a:pPr>
            <a:r>
              <a:rPr lang="en-US"/>
              <a:t>FRIDAY, JANUARY 17, 2020</a:t>
            </a:r>
            <a:endParaRPr/>
          </a:p>
        </p:txBody>
      </p:sp>
      <p:sp>
        <p:nvSpPr>
          <p:cNvPr id="131" name="Google Shape;131;p2"/>
          <p:cNvSpPr txBox="1">
            <a:spLocks noGrp="1"/>
          </p:cNvSpPr>
          <p:nvPr>
            <p:ph type="ftr" idx="11"/>
          </p:nvPr>
        </p:nvSpPr>
        <p:spPr>
          <a:xfrm>
            <a:off x="1957875" y="5545723"/>
            <a:ext cx="5532114" cy="169277"/>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US"/>
              <a:t>A FOOTER CAN BE PLACED HERE  I   COPYRIGHT 2013</a:t>
            </a:r>
            <a:endParaRPr/>
          </a:p>
        </p:txBody>
      </p:sp>
      <p:sp>
        <p:nvSpPr>
          <p:cNvPr id="132" name="Google Shape;132;p2"/>
          <p:cNvSpPr txBox="1">
            <a:spLocks noGrp="1"/>
          </p:cNvSpPr>
          <p:nvPr>
            <p:ph type="sldNum" idx="12"/>
          </p:nvPr>
        </p:nvSpPr>
        <p:spPr>
          <a:xfrm>
            <a:off x="341384" y="5545723"/>
            <a:ext cx="450823" cy="169277"/>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fld id="{00000000-1234-1234-1234-123412341234}" type="slidenum">
              <a:rPr lang="en-US"/>
              <a:t>17</a:t>
            </a:fld>
            <a:endParaRPr/>
          </a:p>
        </p:txBody>
      </p:sp>
      <p:sp>
        <p:nvSpPr>
          <p:cNvPr id="6" name="Google Shape;129;p2">
            <a:extLst>
              <a:ext uri="{FF2B5EF4-FFF2-40B4-BE49-F238E27FC236}">
                <a16:creationId xmlns:a16="http://schemas.microsoft.com/office/drawing/2014/main" id="{E10E1D2D-B3D2-6640-85E0-54D864166F52}"/>
              </a:ext>
            </a:extLst>
          </p:cNvPr>
          <p:cNvSpPr txBox="1">
            <a:spLocks noGrp="1"/>
          </p:cNvSpPr>
          <p:nvPr>
            <p:ph type="body" idx="1"/>
          </p:nvPr>
        </p:nvSpPr>
        <p:spPr>
          <a:xfrm>
            <a:off x="341384" y="1185333"/>
            <a:ext cx="8675615" cy="3953934"/>
          </a:xfrm>
          <a:prstGeom prst="rect">
            <a:avLst/>
          </a:prstGeom>
          <a:noFill/>
          <a:ln>
            <a:noFill/>
          </a:ln>
        </p:spPr>
        <p:txBody>
          <a:bodyPr spcFirstLastPara="1" wrap="square" lIns="91425" tIns="45700" rIns="91425" bIns="45700" anchor="t" anchorCtr="0">
            <a:normAutofit/>
          </a:bodyPr>
          <a:lstStyle/>
          <a:p>
            <a:pPr marL="342900" lvl="0" indent="-342900">
              <a:spcBef>
                <a:spcPts val="0"/>
              </a:spcBef>
              <a:buSzPts val="700"/>
            </a:pPr>
            <a:r>
              <a:rPr lang="en-US" sz="1800" dirty="0"/>
              <a:t>Integrated observing, monitoring, and experimenting infrastructures</a:t>
            </a:r>
          </a:p>
          <a:p>
            <a:pPr marL="342900" lvl="0" indent="-342900">
              <a:spcBef>
                <a:spcPts val="0"/>
              </a:spcBef>
              <a:buSzPts val="700"/>
            </a:pPr>
            <a:endParaRPr lang="en-US" sz="1800" dirty="0"/>
          </a:p>
          <a:p>
            <a:pPr marL="342900" lvl="0" indent="-342900">
              <a:spcBef>
                <a:spcPts val="0"/>
              </a:spcBef>
              <a:buSzPts val="700"/>
            </a:pPr>
            <a:r>
              <a:rPr lang="en-US" sz="1800" dirty="0"/>
              <a:t>High resolution data collection</a:t>
            </a:r>
          </a:p>
          <a:p>
            <a:pPr marL="342900" lvl="0" indent="-342900">
              <a:spcBef>
                <a:spcPts val="0"/>
              </a:spcBef>
              <a:buSzPts val="700"/>
            </a:pPr>
            <a:endParaRPr lang="en-US" sz="1800" dirty="0"/>
          </a:p>
          <a:p>
            <a:pPr marL="342900" lvl="0" indent="-342900">
              <a:spcBef>
                <a:spcPts val="0"/>
              </a:spcBef>
              <a:buSzPts val="700"/>
            </a:pPr>
            <a:r>
              <a:rPr lang="en-US" sz="1800" dirty="0"/>
              <a:t>Automated and autonomous</a:t>
            </a:r>
          </a:p>
          <a:p>
            <a:pPr marL="342900" lvl="0" indent="-342900">
              <a:spcBef>
                <a:spcPts val="0"/>
              </a:spcBef>
              <a:buSzPts val="700"/>
            </a:pPr>
            <a:endParaRPr lang="en-US" sz="1800" dirty="0"/>
          </a:p>
          <a:p>
            <a:pPr marL="342900" lvl="0" indent="-342900">
              <a:spcBef>
                <a:spcPts val="0"/>
              </a:spcBef>
              <a:buSzPts val="700"/>
            </a:pPr>
            <a:r>
              <a:rPr lang="en-US" sz="1800" dirty="0"/>
              <a:t>Multidisciplinary measurements</a:t>
            </a:r>
          </a:p>
          <a:p>
            <a:pPr marL="342900" lvl="0" indent="-342900">
              <a:spcBef>
                <a:spcPts val="0"/>
              </a:spcBef>
              <a:buSzPts val="700"/>
            </a:pPr>
            <a:endParaRPr lang="en-US" sz="1800" dirty="0"/>
          </a:p>
          <a:p>
            <a:pPr marL="342900" lvl="0" indent="-342900">
              <a:spcBef>
                <a:spcPts val="0"/>
              </a:spcBef>
              <a:buSzPts val="700"/>
            </a:pPr>
            <a:r>
              <a:rPr lang="en-US" sz="1800" dirty="0"/>
              <a:t>Real or near-real time link with the mainland</a:t>
            </a:r>
          </a:p>
          <a:p>
            <a:pPr marL="342900" lvl="0" indent="-342900">
              <a:spcBef>
                <a:spcPts val="0"/>
              </a:spcBef>
              <a:buSzPts val="700"/>
            </a:pPr>
            <a:endParaRPr lang="en-US" sz="1800" dirty="0"/>
          </a:p>
          <a:p>
            <a:pPr marL="342900" lvl="0" indent="-342900">
              <a:spcBef>
                <a:spcPts val="0"/>
              </a:spcBef>
              <a:buSzPts val="700"/>
            </a:pPr>
            <a:r>
              <a:rPr lang="en-US" sz="1800" dirty="0"/>
              <a:t>Co-localization and </a:t>
            </a:r>
            <a:r>
              <a:rPr lang="en-US" sz="1800" dirty="0" err="1"/>
              <a:t>synopticity</a:t>
            </a:r>
            <a:r>
              <a:rPr lang="en-US" sz="1800" dirty="0"/>
              <a:t> of observations</a:t>
            </a:r>
          </a:p>
          <a:p>
            <a:pPr marL="342900" lvl="0" indent="-342900">
              <a:spcBef>
                <a:spcPts val="0"/>
              </a:spcBef>
              <a:buSzPts val="700"/>
            </a:pPr>
            <a:endParaRPr lang="en-US" sz="1800" dirty="0"/>
          </a:p>
          <a:p>
            <a:pPr marL="342900" lvl="0" indent="-298450" algn="l" rtl="0">
              <a:spcBef>
                <a:spcPts val="280"/>
              </a:spcBef>
              <a:spcAft>
                <a:spcPts val="0"/>
              </a:spcAft>
              <a:buSzPts val="700"/>
              <a:buNone/>
            </a:pPr>
            <a:endParaRPr sz="1800" dirty="0"/>
          </a:p>
        </p:txBody>
      </p:sp>
      <p:sp>
        <p:nvSpPr>
          <p:cNvPr id="7" name="Rectangle 6">
            <a:extLst>
              <a:ext uri="{FF2B5EF4-FFF2-40B4-BE49-F238E27FC236}">
                <a16:creationId xmlns:a16="http://schemas.microsoft.com/office/drawing/2014/main" id="{729EA1D7-BB51-8342-8895-7EFE344A0253}"/>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Our vision</a:t>
            </a:r>
          </a:p>
        </p:txBody>
      </p:sp>
    </p:spTree>
    <p:extLst>
      <p:ext uri="{BB962C8B-B14F-4D97-AF65-F5344CB8AC3E}">
        <p14:creationId xmlns:p14="http://schemas.microsoft.com/office/powerpoint/2010/main" val="1508738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a:extLst>
              <a:ext uri="{FF2B5EF4-FFF2-40B4-BE49-F238E27FC236}">
                <a16:creationId xmlns:a16="http://schemas.microsoft.com/office/drawing/2014/main" id="{83B5A7EE-A914-8C4D-BF13-3660DBC40C97}"/>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Our vision</a:t>
            </a:r>
          </a:p>
        </p:txBody>
      </p:sp>
      <p:sp>
        <p:nvSpPr>
          <p:cNvPr id="9" name="Rectangle 8">
            <a:extLst>
              <a:ext uri="{FF2B5EF4-FFF2-40B4-BE49-F238E27FC236}">
                <a16:creationId xmlns:a16="http://schemas.microsoft.com/office/drawing/2014/main" id="{EC7A0BC1-D0D1-4348-8B82-68EA78D694D1}"/>
              </a:ext>
            </a:extLst>
          </p:cNvPr>
          <p:cNvSpPr/>
          <p:nvPr/>
        </p:nvSpPr>
        <p:spPr>
          <a:xfrm>
            <a:off x="6172200" y="4977765"/>
            <a:ext cx="1462548" cy="150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4" name="Picture 3">
            <a:extLst>
              <a:ext uri="{FF2B5EF4-FFF2-40B4-BE49-F238E27FC236}">
                <a16:creationId xmlns:a16="http://schemas.microsoft.com/office/drawing/2014/main" id="{465F3B32-0596-3F4B-A807-8A94F3055A3B}"/>
              </a:ext>
            </a:extLst>
          </p:cNvPr>
          <p:cNvPicPr>
            <a:picLocks noChangeAspect="1"/>
          </p:cNvPicPr>
          <p:nvPr/>
        </p:nvPicPr>
        <p:blipFill>
          <a:blip r:embed="rId2"/>
          <a:stretch>
            <a:fillRect/>
          </a:stretch>
        </p:blipFill>
        <p:spPr>
          <a:xfrm>
            <a:off x="273050" y="1098781"/>
            <a:ext cx="8597900" cy="3949700"/>
          </a:xfrm>
          <a:prstGeom prst="rect">
            <a:avLst/>
          </a:prstGeom>
        </p:spPr>
      </p:pic>
      <p:sp>
        <p:nvSpPr>
          <p:cNvPr id="5" name="Rectangle 4">
            <a:extLst>
              <a:ext uri="{FF2B5EF4-FFF2-40B4-BE49-F238E27FC236}">
                <a16:creationId xmlns:a16="http://schemas.microsoft.com/office/drawing/2014/main" id="{10C1A6CA-5C42-B34F-A4DB-2E71C14AE4AC}"/>
              </a:ext>
            </a:extLst>
          </p:cNvPr>
          <p:cNvSpPr/>
          <p:nvPr/>
        </p:nvSpPr>
        <p:spPr>
          <a:xfrm>
            <a:off x="3851338" y="694183"/>
            <a:ext cx="3204258" cy="404598"/>
          </a:xfrm>
          <a:prstGeom prst="rect">
            <a:avLst/>
          </a:prstGeom>
        </p:spPr>
        <p:txBody>
          <a:bodyPr wrap="square">
            <a:spAutoFit/>
          </a:bodyPr>
          <a:lstStyle/>
          <a:p>
            <a:pPr algn="just" eaLnBrk="1">
              <a:lnSpc>
                <a:spcPct val="110000"/>
              </a:lnSpc>
              <a:buSzPct val="100000"/>
            </a:pPr>
            <a:r>
              <a:rPr lang="en-US" altLang="en-US" sz="2000" dirty="0">
                <a:solidFill>
                  <a:srgbClr val="54937C"/>
                </a:solidFill>
                <a:latin typeface="Arial" panose="020B0604020202020204" pitchFamily="34" charset="0"/>
                <a:cs typeface="Arial" panose="020B0604020202020204" pitchFamily="34" charset="0"/>
              </a:rPr>
              <a:t>Synchronous observations</a:t>
            </a:r>
          </a:p>
        </p:txBody>
      </p:sp>
    </p:spTree>
    <p:extLst>
      <p:ext uri="{BB962C8B-B14F-4D97-AF65-F5344CB8AC3E}">
        <p14:creationId xmlns:p14="http://schemas.microsoft.com/office/powerpoint/2010/main" val="1285232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a:extLst>
              <a:ext uri="{FF2B5EF4-FFF2-40B4-BE49-F238E27FC236}">
                <a16:creationId xmlns:a16="http://schemas.microsoft.com/office/drawing/2014/main" id="{83B5A7EE-A914-8C4D-BF13-3660DBC40C97}"/>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Our vision</a:t>
            </a:r>
          </a:p>
        </p:txBody>
      </p:sp>
      <p:sp>
        <p:nvSpPr>
          <p:cNvPr id="9" name="Rectangle 8">
            <a:extLst>
              <a:ext uri="{FF2B5EF4-FFF2-40B4-BE49-F238E27FC236}">
                <a16:creationId xmlns:a16="http://schemas.microsoft.com/office/drawing/2014/main" id="{EC7A0BC1-D0D1-4348-8B82-68EA78D694D1}"/>
              </a:ext>
            </a:extLst>
          </p:cNvPr>
          <p:cNvSpPr/>
          <p:nvPr/>
        </p:nvSpPr>
        <p:spPr>
          <a:xfrm>
            <a:off x="6172200" y="4977765"/>
            <a:ext cx="1462548" cy="150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6" name="Picture 5">
            <a:extLst>
              <a:ext uri="{FF2B5EF4-FFF2-40B4-BE49-F238E27FC236}">
                <a16:creationId xmlns:a16="http://schemas.microsoft.com/office/drawing/2014/main" id="{79C2018C-65B2-6D42-B0B1-8804369578E8}"/>
              </a:ext>
            </a:extLst>
          </p:cNvPr>
          <p:cNvPicPr>
            <a:picLocks noChangeAspect="1"/>
          </p:cNvPicPr>
          <p:nvPr/>
        </p:nvPicPr>
        <p:blipFill>
          <a:blip r:embed="rId2"/>
          <a:stretch>
            <a:fillRect/>
          </a:stretch>
        </p:blipFill>
        <p:spPr>
          <a:xfrm>
            <a:off x="152400" y="825500"/>
            <a:ext cx="8686800" cy="4064000"/>
          </a:xfrm>
          <a:prstGeom prst="rect">
            <a:avLst/>
          </a:prstGeom>
        </p:spPr>
      </p:pic>
    </p:spTree>
    <p:extLst>
      <p:ext uri="{BB962C8B-B14F-4D97-AF65-F5344CB8AC3E}">
        <p14:creationId xmlns:p14="http://schemas.microsoft.com/office/powerpoint/2010/main" val="2834396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E7717-6A41-4E4C-A2CA-7F589E47B204}"/>
              </a:ext>
            </a:extLst>
          </p:cNvPr>
          <p:cNvSpPr>
            <a:spLocks noGrp="1"/>
          </p:cNvSpPr>
          <p:nvPr>
            <p:ph type="title"/>
          </p:nvPr>
        </p:nvSpPr>
        <p:spPr>
          <a:xfrm>
            <a:off x="341313" y="238087"/>
            <a:ext cx="8675687" cy="371513"/>
          </a:xfrm>
        </p:spPr>
        <p:txBody>
          <a:bodyPr wrap="square" anchor="b">
            <a:normAutofit/>
          </a:bodyPr>
          <a:lstStyle/>
          <a:p>
            <a:r>
              <a:rPr lang="en-GB" dirty="0"/>
              <a:t>S4GES Joint Action</a:t>
            </a:r>
          </a:p>
        </p:txBody>
      </p:sp>
      <p:sp>
        <p:nvSpPr>
          <p:cNvPr id="3" name="Textfeld 2">
            <a:extLst>
              <a:ext uri="{FF2B5EF4-FFF2-40B4-BE49-F238E27FC236}">
                <a16:creationId xmlns:a16="http://schemas.microsoft.com/office/drawing/2014/main" id="{71565F65-3D3F-D541-8AF6-320E405906E8}"/>
              </a:ext>
            </a:extLst>
          </p:cNvPr>
          <p:cNvSpPr txBox="1"/>
          <p:nvPr/>
        </p:nvSpPr>
        <p:spPr>
          <a:xfrm>
            <a:off x="5845628" y="1458686"/>
            <a:ext cx="2764972" cy="40011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29</a:t>
            </a:r>
            <a:r>
              <a:rPr lang="en-US" sz="1400" dirty="0">
                <a:solidFill>
                  <a:schemeClr val="bg1"/>
                </a:solidFill>
                <a:latin typeface="Calibri" panose="020F0502020204030204" pitchFamily="34" charset="0"/>
                <a:cs typeface="Calibri" panose="020F0502020204030204" pitchFamily="34" charset="0"/>
              </a:rPr>
              <a:t> members in Group of Experts</a:t>
            </a:r>
          </a:p>
        </p:txBody>
      </p:sp>
      <p:pic>
        <p:nvPicPr>
          <p:cNvPr id="11" name="Inhaltsplatzhalter 10">
            <a:extLst>
              <a:ext uri="{FF2B5EF4-FFF2-40B4-BE49-F238E27FC236}">
                <a16:creationId xmlns:a16="http://schemas.microsoft.com/office/drawing/2014/main" id="{6A4F2D93-12AD-9847-9406-488A124957E9}"/>
              </a:ext>
            </a:extLst>
          </p:cNvPr>
          <p:cNvPicPr>
            <a:picLocks noGrp="1" noChangeAspect="1"/>
          </p:cNvPicPr>
          <p:nvPr>
            <p:ph idx="1"/>
          </p:nvPr>
        </p:nvPicPr>
        <p:blipFill>
          <a:blip r:embed="rId2"/>
          <a:stretch>
            <a:fillRect/>
          </a:stretch>
        </p:blipFill>
        <p:spPr>
          <a:xfrm>
            <a:off x="242366" y="1128478"/>
            <a:ext cx="8753613" cy="3976922"/>
          </a:xfrm>
        </p:spPr>
      </p:pic>
      <p:sp>
        <p:nvSpPr>
          <p:cNvPr id="4" name="Text Placeholder 3">
            <a:extLst>
              <a:ext uri="{FF2B5EF4-FFF2-40B4-BE49-F238E27FC236}">
                <a16:creationId xmlns:a16="http://schemas.microsoft.com/office/drawing/2014/main" id="{1AD07E7E-B075-944A-9B89-AE2E7759D6D0}"/>
              </a:ext>
            </a:extLst>
          </p:cNvPr>
          <p:cNvSpPr>
            <a:spLocks noGrp="1"/>
          </p:cNvSpPr>
          <p:nvPr>
            <p:ph type="body" sz="quarter" idx="13"/>
          </p:nvPr>
        </p:nvSpPr>
        <p:spPr/>
        <p:txBody>
          <a:bodyPr/>
          <a:lstStyle/>
          <a:p>
            <a:endParaRPr lang="en-BE" dirty="0"/>
          </a:p>
        </p:txBody>
      </p:sp>
    </p:spTree>
    <p:extLst>
      <p:ext uri="{BB962C8B-B14F-4D97-AF65-F5344CB8AC3E}">
        <p14:creationId xmlns:p14="http://schemas.microsoft.com/office/powerpoint/2010/main" val="289088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a:extLst>
              <a:ext uri="{FF2B5EF4-FFF2-40B4-BE49-F238E27FC236}">
                <a16:creationId xmlns:a16="http://schemas.microsoft.com/office/drawing/2014/main" id="{83B5A7EE-A914-8C4D-BF13-3660DBC40C97}"/>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Our vision</a:t>
            </a:r>
          </a:p>
        </p:txBody>
      </p:sp>
      <p:sp>
        <p:nvSpPr>
          <p:cNvPr id="9" name="Rectangle 8">
            <a:extLst>
              <a:ext uri="{FF2B5EF4-FFF2-40B4-BE49-F238E27FC236}">
                <a16:creationId xmlns:a16="http://schemas.microsoft.com/office/drawing/2014/main" id="{EC7A0BC1-D0D1-4348-8B82-68EA78D694D1}"/>
              </a:ext>
            </a:extLst>
          </p:cNvPr>
          <p:cNvSpPr/>
          <p:nvPr/>
        </p:nvSpPr>
        <p:spPr>
          <a:xfrm>
            <a:off x="6172200" y="4977765"/>
            <a:ext cx="1462548" cy="150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4" name="Grafik 3">
            <a:extLst>
              <a:ext uri="{FF2B5EF4-FFF2-40B4-BE49-F238E27FC236}">
                <a16:creationId xmlns:a16="http://schemas.microsoft.com/office/drawing/2014/main" id="{BA972C88-68CD-2648-8B0F-D8F01F8C1C32}"/>
              </a:ext>
            </a:extLst>
          </p:cNvPr>
          <p:cNvPicPr>
            <a:picLocks noChangeAspect="1"/>
          </p:cNvPicPr>
          <p:nvPr/>
        </p:nvPicPr>
        <p:blipFill>
          <a:blip r:embed="rId2"/>
          <a:stretch>
            <a:fillRect/>
          </a:stretch>
        </p:blipFill>
        <p:spPr>
          <a:xfrm>
            <a:off x="272040" y="554601"/>
            <a:ext cx="8599920" cy="4573659"/>
          </a:xfrm>
          <a:prstGeom prst="rect">
            <a:avLst/>
          </a:prstGeom>
        </p:spPr>
      </p:pic>
    </p:spTree>
    <p:extLst>
      <p:ext uri="{BB962C8B-B14F-4D97-AF65-F5344CB8AC3E}">
        <p14:creationId xmlns:p14="http://schemas.microsoft.com/office/powerpoint/2010/main" val="3774577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2" name="TextBox 1">
            <a:extLst>
              <a:ext uri="{FF2B5EF4-FFF2-40B4-BE49-F238E27FC236}">
                <a16:creationId xmlns:a16="http://schemas.microsoft.com/office/drawing/2014/main" id="{5BCDFCD1-FEAF-6345-9602-341EB08BBBFE}"/>
              </a:ext>
            </a:extLst>
          </p:cNvPr>
          <p:cNvSpPr txBox="1"/>
          <p:nvPr/>
        </p:nvSpPr>
        <p:spPr>
          <a:xfrm>
            <a:off x="1063256" y="1492748"/>
            <a:ext cx="2461437" cy="923330"/>
          </a:xfrm>
          <a:prstGeom prst="rect">
            <a:avLst/>
          </a:prstGeom>
          <a:noFill/>
          <a:ln>
            <a:solidFill>
              <a:srgbClr val="002060"/>
            </a:solidFill>
          </a:ln>
        </p:spPr>
        <p:txBody>
          <a:bodyPr wrap="square" rtlCol="0">
            <a:spAutoFit/>
          </a:bodyPr>
          <a:lstStyle/>
          <a:p>
            <a:pPr algn="ctr"/>
            <a:r>
              <a:rPr lang="en-BE" dirty="0"/>
              <a:t>From large scale overarching patterns and observations</a:t>
            </a:r>
          </a:p>
        </p:txBody>
      </p:sp>
      <p:sp>
        <p:nvSpPr>
          <p:cNvPr id="8" name="TextBox 7">
            <a:extLst>
              <a:ext uri="{FF2B5EF4-FFF2-40B4-BE49-F238E27FC236}">
                <a16:creationId xmlns:a16="http://schemas.microsoft.com/office/drawing/2014/main" id="{D7445756-B0F3-9342-8D6B-84C329BE9A42}"/>
              </a:ext>
            </a:extLst>
          </p:cNvPr>
          <p:cNvSpPr txBox="1"/>
          <p:nvPr/>
        </p:nvSpPr>
        <p:spPr>
          <a:xfrm>
            <a:off x="5184206" y="1631247"/>
            <a:ext cx="2461437" cy="646331"/>
          </a:xfrm>
          <a:prstGeom prst="rect">
            <a:avLst/>
          </a:prstGeom>
          <a:noFill/>
          <a:ln>
            <a:solidFill>
              <a:srgbClr val="002060"/>
            </a:solidFill>
          </a:ln>
        </p:spPr>
        <p:txBody>
          <a:bodyPr wrap="square" rtlCol="0">
            <a:spAutoFit/>
          </a:bodyPr>
          <a:lstStyle/>
          <a:p>
            <a:pPr algn="ctr"/>
            <a:r>
              <a:rPr lang="en-BE" dirty="0"/>
              <a:t>To in depth analysis of deviations and trends</a:t>
            </a:r>
          </a:p>
        </p:txBody>
      </p:sp>
      <p:sp>
        <p:nvSpPr>
          <p:cNvPr id="3" name="Right Arrow 2">
            <a:extLst>
              <a:ext uri="{FF2B5EF4-FFF2-40B4-BE49-F238E27FC236}">
                <a16:creationId xmlns:a16="http://schemas.microsoft.com/office/drawing/2014/main" id="{C8C5EE41-8EA1-A146-B2FD-16F823ABBCDE}"/>
              </a:ext>
            </a:extLst>
          </p:cNvPr>
          <p:cNvSpPr/>
          <p:nvPr/>
        </p:nvSpPr>
        <p:spPr>
          <a:xfrm>
            <a:off x="3852061" y="1773659"/>
            <a:ext cx="1004777" cy="361507"/>
          </a:xfrm>
          <a:prstGeom prst="rightArrow">
            <a:avLst/>
          </a:prstGeom>
          <a:gradFill flip="none" rotWithShape="1">
            <a:gsLst>
              <a:gs pos="0">
                <a:schemeClr val="accent1"/>
              </a:gs>
              <a:gs pos="100000">
                <a:schemeClr val="accent4"/>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BE" sz="800" b="1" cap="all" dirty="0">
              <a:solidFill>
                <a:schemeClr val="bg1"/>
              </a:solidFill>
            </a:endParaRPr>
          </a:p>
        </p:txBody>
      </p:sp>
      <p:grpSp>
        <p:nvGrpSpPr>
          <p:cNvPr id="5" name="Group 4">
            <a:extLst>
              <a:ext uri="{FF2B5EF4-FFF2-40B4-BE49-F238E27FC236}">
                <a16:creationId xmlns:a16="http://schemas.microsoft.com/office/drawing/2014/main" id="{43DF4C44-CB8E-2C43-84DA-3076CBD1869C}"/>
              </a:ext>
            </a:extLst>
          </p:cNvPr>
          <p:cNvGrpSpPr/>
          <p:nvPr/>
        </p:nvGrpSpPr>
        <p:grpSpPr>
          <a:xfrm>
            <a:off x="1063256" y="2804365"/>
            <a:ext cx="6582387" cy="923330"/>
            <a:chOff x="1063256" y="2804365"/>
            <a:chExt cx="6582387" cy="923330"/>
          </a:xfrm>
        </p:grpSpPr>
        <p:sp>
          <p:nvSpPr>
            <p:cNvPr id="9" name="TextBox 8">
              <a:extLst>
                <a:ext uri="{FF2B5EF4-FFF2-40B4-BE49-F238E27FC236}">
                  <a16:creationId xmlns:a16="http://schemas.microsoft.com/office/drawing/2014/main" id="{E145687C-0402-FB41-B447-1BEDBE63C330}"/>
                </a:ext>
              </a:extLst>
            </p:cNvPr>
            <p:cNvSpPr txBox="1"/>
            <p:nvPr/>
          </p:nvSpPr>
          <p:spPr>
            <a:xfrm>
              <a:off x="1063256" y="2804365"/>
              <a:ext cx="2461437" cy="923330"/>
            </a:xfrm>
            <a:prstGeom prst="rect">
              <a:avLst/>
            </a:prstGeom>
            <a:noFill/>
            <a:ln>
              <a:solidFill>
                <a:srgbClr val="002060"/>
              </a:solidFill>
            </a:ln>
          </p:spPr>
          <p:txBody>
            <a:bodyPr wrap="square" rtlCol="0">
              <a:spAutoFit/>
            </a:bodyPr>
            <a:lstStyle/>
            <a:p>
              <a:pPr algn="ctr"/>
              <a:r>
                <a:rPr lang="en-BE" dirty="0"/>
                <a:t>Translating the complexity of the status</a:t>
              </a:r>
            </a:p>
          </p:txBody>
        </p:sp>
        <p:sp>
          <p:nvSpPr>
            <p:cNvPr id="10" name="TextBox 9">
              <a:extLst>
                <a:ext uri="{FF2B5EF4-FFF2-40B4-BE49-F238E27FC236}">
                  <a16:creationId xmlns:a16="http://schemas.microsoft.com/office/drawing/2014/main" id="{967F6FFE-A4A2-4E4D-B294-5C103217696E}"/>
                </a:ext>
              </a:extLst>
            </p:cNvPr>
            <p:cNvSpPr txBox="1"/>
            <p:nvPr/>
          </p:nvSpPr>
          <p:spPr>
            <a:xfrm>
              <a:off x="5184206" y="2857500"/>
              <a:ext cx="2461437" cy="646331"/>
            </a:xfrm>
            <a:prstGeom prst="rect">
              <a:avLst/>
            </a:prstGeom>
            <a:noFill/>
            <a:ln>
              <a:solidFill>
                <a:srgbClr val="002060"/>
              </a:solidFill>
            </a:ln>
          </p:spPr>
          <p:txBody>
            <a:bodyPr wrap="square" rtlCol="0">
              <a:spAutoFit/>
            </a:bodyPr>
            <a:lstStyle/>
            <a:p>
              <a:pPr algn="ctr"/>
              <a:r>
                <a:rPr lang="en-BE" dirty="0"/>
                <a:t>Into the status of the complexity or GES</a:t>
              </a:r>
            </a:p>
          </p:txBody>
        </p:sp>
        <p:sp>
          <p:nvSpPr>
            <p:cNvPr id="12" name="Right Arrow 11">
              <a:extLst>
                <a:ext uri="{FF2B5EF4-FFF2-40B4-BE49-F238E27FC236}">
                  <a16:creationId xmlns:a16="http://schemas.microsoft.com/office/drawing/2014/main" id="{143FB4DA-800D-D148-BA1D-F0DFABE9F099}"/>
                </a:ext>
              </a:extLst>
            </p:cNvPr>
            <p:cNvSpPr/>
            <p:nvPr/>
          </p:nvSpPr>
          <p:spPr>
            <a:xfrm>
              <a:off x="3852061" y="2999913"/>
              <a:ext cx="1004777" cy="361507"/>
            </a:xfrm>
            <a:prstGeom prst="rightArrow">
              <a:avLst/>
            </a:prstGeom>
            <a:gradFill flip="none" rotWithShape="1">
              <a:gsLst>
                <a:gs pos="0">
                  <a:schemeClr val="accent1"/>
                </a:gs>
                <a:gs pos="100000">
                  <a:schemeClr val="accent4"/>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BE" sz="800" b="1" cap="all" dirty="0">
                <a:solidFill>
                  <a:schemeClr val="bg1"/>
                </a:solidFill>
              </a:endParaRPr>
            </a:p>
          </p:txBody>
        </p:sp>
      </p:grpSp>
      <p:sp>
        <p:nvSpPr>
          <p:cNvPr id="11" name="Rectangle 6">
            <a:extLst>
              <a:ext uri="{FF2B5EF4-FFF2-40B4-BE49-F238E27FC236}">
                <a16:creationId xmlns:a16="http://schemas.microsoft.com/office/drawing/2014/main" id="{548B81D2-586F-E847-B80F-03CE769F4FB0}"/>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Our vision</a:t>
            </a:r>
          </a:p>
        </p:txBody>
      </p:sp>
    </p:spTree>
    <p:extLst>
      <p:ext uri="{BB962C8B-B14F-4D97-AF65-F5344CB8AC3E}">
        <p14:creationId xmlns:p14="http://schemas.microsoft.com/office/powerpoint/2010/main" val="80986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14" name="Group 13">
            <a:extLst>
              <a:ext uri="{FF2B5EF4-FFF2-40B4-BE49-F238E27FC236}">
                <a16:creationId xmlns:a16="http://schemas.microsoft.com/office/drawing/2014/main" id="{31594E6B-28FC-D04E-8FCA-968958334AA3}"/>
              </a:ext>
            </a:extLst>
          </p:cNvPr>
          <p:cNvGrpSpPr/>
          <p:nvPr/>
        </p:nvGrpSpPr>
        <p:grpSpPr>
          <a:xfrm>
            <a:off x="1834118" y="1288501"/>
            <a:ext cx="6582387" cy="923330"/>
            <a:chOff x="1063256" y="2804365"/>
            <a:chExt cx="6582387" cy="923330"/>
          </a:xfrm>
        </p:grpSpPr>
        <p:sp>
          <p:nvSpPr>
            <p:cNvPr id="15" name="TextBox 14">
              <a:extLst>
                <a:ext uri="{FF2B5EF4-FFF2-40B4-BE49-F238E27FC236}">
                  <a16:creationId xmlns:a16="http://schemas.microsoft.com/office/drawing/2014/main" id="{CD1C91F7-BCA1-1145-B1EF-02659F52C106}"/>
                </a:ext>
              </a:extLst>
            </p:cNvPr>
            <p:cNvSpPr txBox="1"/>
            <p:nvPr/>
          </p:nvSpPr>
          <p:spPr>
            <a:xfrm>
              <a:off x="1063256" y="2804365"/>
              <a:ext cx="2461437" cy="923330"/>
            </a:xfrm>
            <a:prstGeom prst="rect">
              <a:avLst/>
            </a:prstGeom>
            <a:noFill/>
            <a:ln>
              <a:solidFill>
                <a:srgbClr val="002060"/>
              </a:solidFill>
            </a:ln>
          </p:spPr>
          <p:txBody>
            <a:bodyPr wrap="square" rtlCol="0">
              <a:spAutoFit/>
            </a:bodyPr>
            <a:lstStyle/>
            <a:p>
              <a:pPr algn="ctr"/>
              <a:r>
                <a:rPr lang="en-BE" dirty="0"/>
                <a:t>Translating the complexity of the status</a:t>
              </a:r>
            </a:p>
          </p:txBody>
        </p:sp>
        <p:sp>
          <p:nvSpPr>
            <p:cNvPr id="16" name="TextBox 15">
              <a:extLst>
                <a:ext uri="{FF2B5EF4-FFF2-40B4-BE49-F238E27FC236}">
                  <a16:creationId xmlns:a16="http://schemas.microsoft.com/office/drawing/2014/main" id="{9A430A6F-A2E3-A748-9921-FE7A1FA2E95F}"/>
                </a:ext>
              </a:extLst>
            </p:cNvPr>
            <p:cNvSpPr txBox="1"/>
            <p:nvPr/>
          </p:nvSpPr>
          <p:spPr>
            <a:xfrm>
              <a:off x="5184206" y="2857500"/>
              <a:ext cx="2461437" cy="646331"/>
            </a:xfrm>
            <a:prstGeom prst="rect">
              <a:avLst/>
            </a:prstGeom>
            <a:noFill/>
            <a:ln>
              <a:solidFill>
                <a:srgbClr val="002060"/>
              </a:solidFill>
            </a:ln>
          </p:spPr>
          <p:txBody>
            <a:bodyPr wrap="square" rtlCol="0">
              <a:spAutoFit/>
            </a:bodyPr>
            <a:lstStyle/>
            <a:p>
              <a:pPr algn="ctr"/>
              <a:r>
                <a:rPr lang="en-BE" dirty="0"/>
                <a:t>Into the status of the complexity or GES</a:t>
              </a:r>
            </a:p>
          </p:txBody>
        </p:sp>
        <p:sp>
          <p:nvSpPr>
            <p:cNvPr id="17" name="Right Arrow 16">
              <a:extLst>
                <a:ext uri="{FF2B5EF4-FFF2-40B4-BE49-F238E27FC236}">
                  <a16:creationId xmlns:a16="http://schemas.microsoft.com/office/drawing/2014/main" id="{56715057-BE5F-E143-BD53-103E94D6D7D0}"/>
                </a:ext>
              </a:extLst>
            </p:cNvPr>
            <p:cNvSpPr/>
            <p:nvPr/>
          </p:nvSpPr>
          <p:spPr>
            <a:xfrm>
              <a:off x="3852061" y="2999913"/>
              <a:ext cx="1004777" cy="361507"/>
            </a:xfrm>
            <a:prstGeom prst="rightArrow">
              <a:avLst/>
            </a:prstGeom>
            <a:gradFill flip="none" rotWithShape="1">
              <a:gsLst>
                <a:gs pos="0">
                  <a:schemeClr val="accent1"/>
                </a:gs>
                <a:gs pos="100000">
                  <a:schemeClr val="accent4"/>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BE" sz="800" b="1" cap="all" dirty="0">
                <a:solidFill>
                  <a:schemeClr val="bg1"/>
                </a:solidFill>
              </a:endParaRPr>
            </a:p>
          </p:txBody>
        </p:sp>
      </p:grpSp>
      <p:grpSp>
        <p:nvGrpSpPr>
          <p:cNvPr id="3" name="Group 2">
            <a:extLst>
              <a:ext uri="{FF2B5EF4-FFF2-40B4-BE49-F238E27FC236}">
                <a16:creationId xmlns:a16="http://schemas.microsoft.com/office/drawing/2014/main" id="{40CA48A2-5DE2-8F42-B8FF-72C850E6CCF9}"/>
              </a:ext>
            </a:extLst>
          </p:cNvPr>
          <p:cNvGrpSpPr/>
          <p:nvPr/>
        </p:nvGrpSpPr>
        <p:grpSpPr>
          <a:xfrm>
            <a:off x="505048" y="2211831"/>
            <a:ext cx="7434816" cy="1788366"/>
            <a:chOff x="505048" y="2211831"/>
            <a:chExt cx="7434816" cy="1788366"/>
          </a:xfrm>
        </p:grpSpPr>
        <p:sp>
          <p:nvSpPr>
            <p:cNvPr id="2" name="TextBox 1">
              <a:extLst>
                <a:ext uri="{FF2B5EF4-FFF2-40B4-BE49-F238E27FC236}">
                  <a16:creationId xmlns:a16="http://schemas.microsoft.com/office/drawing/2014/main" id="{5BCDFCD1-FEAF-6345-9602-341EB08BBBFE}"/>
                </a:ext>
              </a:extLst>
            </p:cNvPr>
            <p:cNvSpPr txBox="1"/>
            <p:nvPr/>
          </p:nvSpPr>
          <p:spPr>
            <a:xfrm>
              <a:off x="3282804" y="3076867"/>
              <a:ext cx="1879304" cy="646331"/>
            </a:xfrm>
            <a:prstGeom prst="rect">
              <a:avLst/>
            </a:prstGeom>
            <a:noFill/>
            <a:ln>
              <a:solidFill>
                <a:srgbClr val="002060"/>
              </a:solidFill>
            </a:ln>
          </p:spPr>
          <p:txBody>
            <a:bodyPr wrap="square" rtlCol="0">
              <a:spAutoFit/>
            </a:bodyPr>
            <a:lstStyle/>
            <a:p>
              <a:pPr algn="ctr"/>
              <a:r>
                <a:rPr lang="en-BE" dirty="0"/>
                <a:t>Knowledge sharing</a:t>
              </a:r>
            </a:p>
          </p:txBody>
        </p:sp>
        <p:sp>
          <p:nvSpPr>
            <p:cNvPr id="8" name="TextBox 7">
              <a:extLst>
                <a:ext uri="{FF2B5EF4-FFF2-40B4-BE49-F238E27FC236}">
                  <a16:creationId xmlns:a16="http://schemas.microsoft.com/office/drawing/2014/main" id="{D7445756-B0F3-9342-8D6B-84C329BE9A42}"/>
                </a:ext>
              </a:extLst>
            </p:cNvPr>
            <p:cNvSpPr txBox="1"/>
            <p:nvPr/>
          </p:nvSpPr>
          <p:spPr>
            <a:xfrm>
              <a:off x="505048" y="3076867"/>
              <a:ext cx="2461437" cy="923330"/>
            </a:xfrm>
            <a:prstGeom prst="rect">
              <a:avLst/>
            </a:prstGeom>
            <a:noFill/>
            <a:ln>
              <a:solidFill>
                <a:srgbClr val="002060"/>
              </a:solidFill>
            </a:ln>
          </p:spPr>
          <p:txBody>
            <a:bodyPr wrap="square" rtlCol="0">
              <a:spAutoFit/>
            </a:bodyPr>
            <a:lstStyle/>
            <a:p>
              <a:pPr algn="ctr"/>
              <a:r>
                <a:rPr lang="en-BE" dirty="0"/>
                <a:t>Joint Integrated monitoring approaches</a:t>
              </a:r>
            </a:p>
          </p:txBody>
        </p:sp>
        <p:sp>
          <p:nvSpPr>
            <p:cNvPr id="13" name="TextBox 12">
              <a:extLst>
                <a:ext uri="{FF2B5EF4-FFF2-40B4-BE49-F238E27FC236}">
                  <a16:creationId xmlns:a16="http://schemas.microsoft.com/office/drawing/2014/main" id="{E2609961-1661-5841-A4ED-9F19B3D2C2C2}"/>
                </a:ext>
              </a:extLst>
            </p:cNvPr>
            <p:cNvSpPr txBox="1"/>
            <p:nvPr/>
          </p:nvSpPr>
          <p:spPr>
            <a:xfrm>
              <a:off x="5478427" y="3076867"/>
              <a:ext cx="2461437" cy="923330"/>
            </a:xfrm>
            <a:prstGeom prst="rect">
              <a:avLst/>
            </a:prstGeom>
            <a:noFill/>
            <a:ln>
              <a:solidFill>
                <a:srgbClr val="002060"/>
              </a:solidFill>
            </a:ln>
          </p:spPr>
          <p:txBody>
            <a:bodyPr wrap="square" rtlCol="0">
              <a:spAutoFit/>
            </a:bodyPr>
            <a:lstStyle/>
            <a:p>
              <a:pPr algn="ctr"/>
              <a:r>
                <a:rPr lang="en-BE" dirty="0"/>
                <a:t>Test beds &amp; augmented observatories</a:t>
              </a:r>
            </a:p>
          </p:txBody>
        </p:sp>
        <p:cxnSp>
          <p:nvCxnSpPr>
            <p:cNvPr id="6" name="Elbow Connector 5">
              <a:extLst>
                <a:ext uri="{FF2B5EF4-FFF2-40B4-BE49-F238E27FC236}">
                  <a16:creationId xmlns:a16="http://schemas.microsoft.com/office/drawing/2014/main" id="{7070466E-04F9-F149-B1FA-88CCD4D5BC30}"/>
                </a:ext>
              </a:extLst>
            </p:cNvPr>
            <p:cNvCxnSpPr>
              <a:stCxn id="8" idx="0"/>
              <a:endCxn id="15" idx="2"/>
            </p:cNvCxnSpPr>
            <p:nvPr/>
          </p:nvCxnSpPr>
          <p:spPr>
            <a:xfrm rot="5400000" flipH="1" flipV="1">
              <a:off x="1967784" y="1979814"/>
              <a:ext cx="865036" cy="1329070"/>
            </a:xfrm>
            <a:prstGeom prst="bentConnector3">
              <a:avLst/>
            </a:prstGeom>
            <a:ln w="12700" cap="flat" cmpd="sng" algn="ctr">
              <a:solidFill>
                <a:schemeClr val="accent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20" name="Elbow Connector 19">
              <a:extLst>
                <a:ext uri="{FF2B5EF4-FFF2-40B4-BE49-F238E27FC236}">
                  <a16:creationId xmlns:a16="http://schemas.microsoft.com/office/drawing/2014/main" id="{5F5D1101-DAC7-CC46-AB19-1F6E943ABCE7}"/>
                </a:ext>
              </a:extLst>
            </p:cNvPr>
            <p:cNvCxnSpPr>
              <a:cxnSpLocks/>
              <a:stCxn id="2" idx="0"/>
              <a:endCxn id="15" idx="2"/>
            </p:cNvCxnSpPr>
            <p:nvPr/>
          </p:nvCxnSpPr>
          <p:spPr>
            <a:xfrm rot="16200000" flipV="1">
              <a:off x="3211129" y="2065539"/>
              <a:ext cx="865036" cy="1157619"/>
            </a:xfrm>
            <a:prstGeom prst="bentConnector3">
              <a:avLst>
                <a:gd name="adj1" fmla="val 50000"/>
              </a:avLst>
            </a:prstGeom>
            <a:ln w="12700" cap="flat" cmpd="sng" algn="ctr">
              <a:solidFill>
                <a:schemeClr val="accent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23" name="Elbow Connector 22">
              <a:extLst>
                <a:ext uri="{FF2B5EF4-FFF2-40B4-BE49-F238E27FC236}">
                  <a16:creationId xmlns:a16="http://schemas.microsoft.com/office/drawing/2014/main" id="{92CD6D3D-2B23-5549-B3BC-F12C6FAA2638}"/>
                </a:ext>
              </a:extLst>
            </p:cNvPr>
            <p:cNvCxnSpPr>
              <a:cxnSpLocks/>
              <a:stCxn id="13" idx="0"/>
              <a:endCxn id="15" idx="2"/>
            </p:cNvCxnSpPr>
            <p:nvPr/>
          </p:nvCxnSpPr>
          <p:spPr>
            <a:xfrm rot="16200000" flipV="1">
              <a:off x="4454474" y="822194"/>
              <a:ext cx="865036" cy="3644309"/>
            </a:xfrm>
            <a:prstGeom prst="bentConnector3">
              <a:avLst>
                <a:gd name="adj1" fmla="val 50000"/>
              </a:avLst>
            </a:prstGeom>
            <a:ln w="12700" cap="flat" cmpd="sng" algn="ctr">
              <a:solidFill>
                <a:schemeClr val="accent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sp>
        <p:nvSpPr>
          <p:cNvPr id="18" name="Rectangle 6">
            <a:extLst>
              <a:ext uri="{FF2B5EF4-FFF2-40B4-BE49-F238E27FC236}">
                <a16:creationId xmlns:a16="http://schemas.microsoft.com/office/drawing/2014/main" id="{2330455B-2090-994A-A277-45AAFF7C58B7}"/>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Our vision</a:t>
            </a:r>
          </a:p>
        </p:txBody>
      </p:sp>
    </p:spTree>
    <p:extLst>
      <p:ext uri="{BB962C8B-B14F-4D97-AF65-F5344CB8AC3E}">
        <p14:creationId xmlns:p14="http://schemas.microsoft.com/office/powerpoint/2010/main" val="300321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5" name="TextBox 4">
            <a:extLst>
              <a:ext uri="{FF2B5EF4-FFF2-40B4-BE49-F238E27FC236}">
                <a16:creationId xmlns:a16="http://schemas.microsoft.com/office/drawing/2014/main" id="{61D92376-EB2A-AD40-93BA-E1081B2EEBC9}"/>
              </a:ext>
            </a:extLst>
          </p:cNvPr>
          <p:cNvSpPr txBox="1"/>
          <p:nvPr/>
        </p:nvSpPr>
        <p:spPr>
          <a:xfrm>
            <a:off x="516636" y="667512"/>
            <a:ext cx="8110728" cy="3785652"/>
          </a:xfrm>
          <a:prstGeom prst="rect">
            <a:avLst/>
          </a:prstGeom>
          <a:noFill/>
        </p:spPr>
        <p:txBody>
          <a:bodyPr wrap="square" rtlCol="0">
            <a:spAutoFit/>
          </a:bodyPr>
          <a:lstStyle/>
          <a:p>
            <a:pPr marL="171450" indent="-171450">
              <a:buFont typeface="Arial" panose="020B0604020202020204" pitchFamily="34" charset="0"/>
              <a:buChar char="•"/>
            </a:pPr>
            <a:r>
              <a:rPr lang="en-BE" sz="2400" dirty="0"/>
              <a:t>Almost weekly meetings between JPIO-secretariat and pilots</a:t>
            </a:r>
          </a:p>
          <a:p>
            <a:pPr marL="171450" indent="-171450">
              <a:buFont typeface="Arial" panose="020B0604020202020204" pitchFamily="34" charset="0"/>
              <a:buChar char="•"/>
            </a:pPr>
            <a:r>
              <a:rPr lang="en-BE" sz="2400" dirty="0"/>
              <a:t>Workshop (virtual) exploring and discussing novel approaches/concepts for environmental monitoring</a:t>
            </a:r>
          </a:p>
          <a:p>
            <a:pPr marL="171450" indent="-171450">
              <a:buFont typeface="Arial" panose="020B0604020202020204" pitchFamily="34" charset="0"/>
              <a:buChar char="•"/>
            </a:pPr>
            <a:r>
              <a:rPr lang="en-BE" sz="2400" dirty="0"/>
              <a:t>3 working groups were established working on concept notes that developed the idea’s from the workshop</a:t>
            </a:r>
          </a:p>
          <a:p>
            <a:pPr marL="171450" indent="-171450">
              <a:buFont typeface="Arial" panose="020B0604020202020204" pitchFamily="34" charset="0"/>
              <a:buChar char="•"/>
            </a:pPr>
            <a:r>
              <a:rPr lang="en-BE" sz="2400" dirty="0"/>
              <a:t>Workshop with experts preparing a joint research cruise aimed at testing the concepts</a:t>
            </a:r>
          </a:p>
          <a:p>
            <a:pPr marL="171450" indent="-171450">
              <a:buFont typeface="Arial" panose="020B0604020202020204" pitchFamily="34" charset="0"/>
              <a:buChar char="•"/>
            </a:pPr>
            <a:r>
              <a:rPr lang="en-BE" sz="2400" dirty="0"/>
              <a:t>Development of the cruise by 3 dedicated groups of experts</a:t>
            </a:r>
          </a:p>
        </p:txBody>
      </p:sp>
      <p:sp>
        <p:nvSpPr>
          <p:cNvPr id="3" name="Rectangle 6">
            <a:extLst>
              <a:ext uri="{FF2B5EF4-FFF2-40B4-BE49-F238E27FC236}">
                <a16:creationId xmlns:a16="http://schemas.microsoft.com/office/drawing/2014/main" id="{A9EC61B3-B51E-F84A-BA91-62A688B3A3AE}"/>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What has been done</a:t>
            </a:r>
          </a:p>
        </p:txBody>
      </p:sp>
    </p:spTree>
    <p:extLst>
      <p:ext uri="{BB962C8B-B14F-4D97-AF65-F5344CB8AC3E}">
        <p14:creationId xmlns:p14="http://schemas.microsoft.com/office/powerpoint/2010/main" val="795244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5" name="TextBox 4">
            <a:extLst>
              <a:ext uri="{FF2B5EF4-FFF2-40B4-BE49-F238E27FC236}">
                <a16:creationId xmlns:a16="http://schemas.microsoft.com/office/drawing/2014/main" id="{61D92376-EB2A-AD40-93BA-E1081B2EEBC9}"/>
              </a:ext>
            </a:extLst>
          </p:cNvPr>
          <p:cNvSpPr txBox="1"/>
          <p:nvPr/>
        </p:nvSpPr>
        <p:spPr>
          <a:xfrm>
            <a:off x="715518" y="1334006"/>
            <a:ext cx="7712964" cy="2677656"/>
          </a:xfrm>
          <a:prstGeom prst="rect">
            <a:avLst/>
          </a:prstGeom>
          <a:noFill/>
        </p:spPr>
        <p:txBody>
          <a:bodyPr wrap="square" rtlCol="0">
            <a:spAutoFit/>
          </a:bodyPr>
          <a:lstStyle/>
          <a:p>
            <a:r>
              <a:rPr lang="en-GB" sz="2400" dirty="0"/>
              <a:t>S4GES task teams finalized concept notes on Ecosystem Dynamics, Biodiversity and Fishery, and Contaminants within which they identified hypotheses that need to be tested for assessing the Good Environmental Status. These concept notes and their commonalities and differences were discussed at the October 2021 workshop. </a:t>
            </a:r>
            <a:endParaRPr lang="en-BE" sz="2400" dirty="0"/>
          </a:p>
        </p:txBody>
      </p:sp>
      <p:sp>
        <p:nvSpPr>
          <p:cNvPr id="3" name="Rectangle 6">
            <a:extLst>
              <a:ext uri="{FF2B5EF4-FFF2-40B4-BE49-F238E27FC236}">
                <a16:creationId xmlns:a16="http://schemas.microsoft.com/office/drawing/2014/main" id="{3D9E3921-9DED-6041-8B3A-15EAC3AB4178}"/>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What has been done</a:t>
            </a:r>
          </a:p>
        </p:txBody>
      </p:sp>
    </p:spTree>
    <p:extLst>
      <p:ext uri="{BB962C8B-B14F-4D97-AF65-F5344CB8AC3E}">
        <p14:creationId xmlns:p14="http://schemas.microsoft.com/office/powerpoint/2010/main" val="1325264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3" name="Rectangle 6">
            <a:extLst>
              <a:ext uri="{FF2B5EF4-FFF2-40B4-BE49-F238E27FC236}">
                <a16:creationId xmlns:a16="http://schemas.microsoft.com/office/drawing/2014/main" id="{3D9E3921-9DED-6041-8B3A-15EAC3AB4178}"/>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The 2022 cruise</a:t>
            </a:r>
          </a:p>
        </p:txBody>
      </p:sp>
      <p:pic>
        <p:nvPicPr>
          <p:cNvPr id="1026" name="Picture 2">
            <a:extLst>
              <a:ext uri="{FF2B5EF4-FFF2-40B4-BE49-F238E27FC236}">
                <a16:creationId xmlns:a16="http://schemas.microsoft.com/office/drawing/2014/main" id="{E2E13253-AE77-3747-A111-1906991A5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757" y="769937"/>
            <a:ext cx="6268485" cy="417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720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3" name="Rectangle 6">
            <a:extLst>
              <a:ext uri="{FF2B5EF4-FFF2-40B4-BE49-F238E27FC236}">
                <a16:creationId xmlns:a16="http://schemas.microsoft.com/office/drawing/2014/main" id="{3D9E3921-9DED-6041-8B3A-15EAC3AB4178}"/>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The 2022 cruise</a:t>
            </a:r>
          </a:p>
        </p:txBody>
      </p:sp>
      <p:pic>
        <p:nvPicPr>
          <p:cNvPr id="1026" name="Picture 2">
            <a:extLst>
              <a:ext uri="{FF2B5EF4-FFF2-40B4-BE49-F238E27FC236}">
                <a16:creationId xmlns:a16="http://schemas.microsoft.com/office/drawing/2014/main" id="{E2E13253-AE77-3747-A111-1906991A5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2" y="1145233"/>
            <a:ext cx="4520762" cy="30110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96A897-4A26-EA4B-8895-BC2D58B1260C}"/>
              </a:ext>
            </a:extLst>
          </p:cNvPr>
          <p:cNvSpPr txBox="1"/>
          <p:nvPr/>
        </p:nvSpPr>
        <p:spPr>
          <a:xfrm>
            <a:off x="4895272" y="757934"/>
            <a:ext cx="4067116" cy="3785652"/>
          </a:xfrm>
          <a:prstGeom prst="rect">
            <a:avLst/>
          </a:prstGeom>
          <a:noFill/>
        </p:spPr>
        <p:txBody>
          <a:bodyPr wrap="square" rtlCol="0">
            <a:spAutoFit/>
          </a:bodyPr>
          <a:lstStyle/>
          <a:p>
            <a:r>
              <a:rPr lang="en-GB" sz="2400" dirty="0"/>
              <a:t>Cruise aims</a:t>
            </a:r>
          </a:p>
          <a:p>
            <a:pPr marL="342900" indent="-342900">
              <a:buFont typeface="Arial" panose="020B0604020202020204" pitchFamily="34" charset="0"/>
              <a:buChar char="•"/>
            </a:pPr>
            <a:r>
              <a:rPr lang="en-GB" sz="2400" dirty="0"/>
              <a:t>Proof of concept approach</a:t>
            </a:r>
          </a:p>
          <a:p>
            <a:pPr marL="342900" indent="-342900">
              <a:buFont typeface="Arial" panose="020B0604020202020204" pitchFamily="34" charset="0"/>
              <a:buChar char="•"/>
            </a:pPr>
            <a:r>
              <a:rPr lang="en-GB" sz="2400" dirty="0"/>
              <a:t>Focus on upper water layer i.e. plankton community</a:t>
            </a:r>
          </a:p>
          <a:p>
            <a:pPr marL="342900" indent="-342900">
              <a:buFont typeface="Arial" panose="020B0604020202020204" pitchFamily="34" charset="0"/>
              <a:buChar char="•"/>
            </a:pPr>
            <a:r>
              <a:rPr lang="en-GB" sz="2400" dirty="0"/>
              <a:t>Southern bight of the North Sea </a:t>
            </a:r>
          </a:p>
          <a:p>
            <a:pPr marL="342900" indent="-342900">
              <a:buFont typeface="Arial" panose="020B0604020202020204" pitchFamily="34" charset="0"/>
              <a:buChar char="•"/>
            </a:pPr>
            <a:r>
              <a:rPr lang="en-GB" sz="2400" dirty="0"/>
              <a:t>Near shore and off-shore sampling</a:t>
            </a:r>
          </a:p>
        </p:txBody>
      </p:sp>
    </p:spTree>
    <p:extLst>
      <p:ext uri="{BB962C8B-B14F-4D97-AF65-F5344CB8AC3E}">
        <p14:creationId xmlns:p14="http://schemas.microsoft.com/office/powerpoint/2010/main" val="2760570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3" name="Rectangle 6">
            <a:extLst>
              <a:ext uri="{FF2B5EF4-FFF2-40B4-BE49-F238E27FC236}">
                <a16:creationId xmlns:a16="http://schemas.microsoft.com/office/drawing/2014/main" id="{3D9E3921-9DED-6041-8B3A-15EAC3AB4178}"/>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The 2022 cruise</a:t>
            </a:r>
          </a:p>
        </p:txBody>
      </p:sp>
      <p:sp>
        <p:nvSpPr>
          <p:cNvPr id="4" name="TextBox 3">
            <a:extLst>
              <a:ext uri="{FF2B5EF4-FFF2-40B4-BE49-F238E27FC236}">
                <a16:creationId xmlns:a16="http://schemas.microsoft.com/office/drawing/2014/main" id="{2DDEE9D5-E5F5-FB47-9B12-C9A1FC5B02A7}"/>
              </a:ext>
            </a:extLst>
          </p:cNvPr>
          <p:cNvSpPr txBox="1"/>
          <p:nvPr/>
        </p:nvSpPr>
        <p:spPr>
          <a:xfrm>
            <a:off x="715518" y="782343"/>
            <a:ext cx="7712964" cy="1569660"/>
          </a:xfrm>
          <a:prstGeom prst="rect">
            <a:avLst/>
          </a:prstGeom>
          <a:noFill/>
        </p:spPr>
        <p:txBody>
          <a:bodyPr wrap="square" rtlCol="0">
            <a:spAutoFit/>
          </a:bodyPr>
          <a:lstStyle/>
          <a:p>
            <a:r>
              <a:rPr lang="en-GB" sz="2400" b="1" dirty="0"/>
              <a:t>Working group on physical oceanography: </a:t>
            </a:r>
            <a:r>
              <a:rPr lang="en-GB" sz="2400" dirty="0"/>
              <a:t>supporting sampling strategies by recognizing those physical and bio-geochemical patterns that highlight spatial and temporal ecosystem dynamics. </a:t>
            </a:r>
          </a:p>
        </p:txBody>
      </p:sp>
      <p:pic>
        <p:nvPicPr>
          <p:cNvPr id="5" name="Immagine 1">
            <a:extLst>
              <a:ext uri="{FF2B5EF4-FFF2-40B4-BE49-F238E27FC236}">
                <a16:creationId xmlns:a16="http://schemas.microsoft.com/office/drawing/2014/main" id="{8D4E5EEC-DD03-6640-ABAE-94B06F9CB6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413" y="2533616"/>
            <a:ext cx="4707304" cy="2399041"/>
          </a:xfrm>
          <a:prstGeom prst="rect">
            <a:avLst/>
          </a:prstGeom>
        </p:spPr>
      </p:pic>
      <p:sp>
        <p:nvSpPr>
          <p:cNvPr id="6" name="TextBox 5">
            <a:extLst>
              <a:ext uri="{FF2B5EF4-FFF2-40B4-BE49-F238E27FC236}">
                <a16:creationId xmlns:a16="http://schemas.microsoft.com/office/drawing/2014/main" id="{469F491A-CD2A-B24D-9CA8-8E7402CDC199}"/>
              </a:ext>
            </a:extLst>
          </p:cNvPr>
          <p:cNvSpPr txBox="1"/>
          <p:nvPr/>
        </p:nvSpPr>
        <p:spPr>
          <a:xfrm>
            <a:off x="5896443" y="2966896"/>
            <a:ext cx="2532039" cy="1200329"/>
          </a:xfrm>
          <a:prstGeom prst="rect">
            <a:avLst/>
          </a:prstGeom>
          <a:noFill/>
        </p:spPr>
        <p:txBody>
          <a:bodyPr wrap="square" rtlCol="0">
            <a:spAutoFit/>
          </a:bodyPr>
          <a:lstStyle/>
          <a:p>
            <a:r>
              <a:rPr lang="en-GB" sz="2400" dirty="0"/>
              <a:t>Near real time sampling based on observations!</a:t>
            </a:r>
            <a:endParaRPr lang="en-BE" sz="2400" dirty="0"/>
          </a:p>
        </p:txBody>
      </p:sp>
    </p:spTree>
    <p:extLst>
      <p:ext uri="{BB962C8B-B14F-4D97-AF65-F5344CB8AC3E}">
        <p14:creationId xmlns:p14="http://schemas.microsoft.com/office/powerpoint/2010/main" val="4056142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3" name="Rectangle 6">
            <a:extLst>
              <a:ext uri="{FF2B5EF4-FFF2-40B4-BE49-F238E27FC236}">
                <a16:creationId xmlns:a16="http://schemas.microsoft.com/office/drawing/2014/main" id="{3D9E3921-9DED-6041-8B3A-15EAC3AB4178}"/>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The 2022 cruise</a:t>
            </a:r>
          </a:p>
        </p:txBody>
      </p:sp>
      <p:sp>
        <p:nvSpPr>
          <p:cNvPr id="4" name="TextBox 3">
            <a:extLst>
              <a:ext uri="{FF2B5EF4-FFF2-40B4-BE49-F238E27FC236}">
                <a16:creationId xmlns:a16="http://schemas.microsoft.com/office/drawing/2014/main" id="{2DDEE9D5-E5F5-FB47-9B12-C9A1FC5B02A7}"/>
              </a:ext>
            </a:extLst>
          </p:cNvPr>
          <p:cNvSpPr txBox="1"/>
          <p:nvPr/>
        </p:nvSpPr>
        <p:spPr>
          <a:xfrm>
            <a:off x="715518" y="808155"/>
            <a:ext cx="7712964" cy="1938992"/>
          </a:xfrm>
          <a:prstGeom prst="rect">
            <a:avLst/>
          </a:prstGeom>
          <a:noFill/>
        </p:spPr>
        <p:txBody>
          <a:bodyPr wrap="square" rtlCol="0">
            <a:spAutoFit/>
          </a:bodyPr>
          <a:lstStyle/>
          <a:p>
            <a:r>
              <a:rPr lang="en-GB" sz="2400" b="1" dirty="0"/>
              <a:t>Working group on biodiversity: </a:t>
            </a:r>
            <a:r>
              <a:rPr lang="en-GB" sz="2400" dirty="0"/>
              <a:t>developing eDNA techniques for documenting the diversity of all ecological groups simultaneously without disturbing the organisms and their environment</a:t>
            </a:r>
          </a:p>
          <a:p>
            <a:r>
              <a:rPr lang="en-GB" sz="2400" dirty="0"/>
              <a:t> </a:t>
            </a:r>
            <a:endParaRPr lang="en-BE" sz="2400" dirty="0"/>
          </a:p>
        </p:txBody>
      </p:sp>
      <p:pic>
        <p:nvPicPr>
          <p:cNvPr id="5122" name="Picture 2">
            <a:extLst>
              <a:ext uri="{FF2B5EF4-FFF2-40B4-BE49-F238E27FC236}">
                <a16:creationId xmlns:a16="http://schemas.microsoft.com/office/drawing/2014/main" id="{8D7EFB24-C403-394E-AC6D-73C39605C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170" y="2666299"/>
            <a:ext cx="3094892" cy="232264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96F50B55-66EF-FC46-8E62-F55700ADC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938" y="2666299"/>
            <a:ext cx="3094892" cy="2322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0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3" name="Rectangle 6">
            <a:extLst>
              <a:ext uri="{FF2B5EF4-FFF2-40B4-BE49-F238E27FC236}">
                <a16:creationId xmlns:a16="http://schemas.microsoft.com/office/drawing/2014/main" id="{3D9E3921-9DED-6041-8B3A-15EAC3AB4178}"/>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The 2022 cruise</a:t>
            </a:r>
          </a:p>
        </p:txBody>
      </p:sp>
      <p:sp>
        <p:nvSpPr>
          <p:cNvPr id="4" name="TextBox 3">
            <a:extLst>
              <a:ext uri="{FF2B5EF4-FFF2-40B4-BE49-F238E27FC236}">
                <a16:creationId xmlns:a16="http://schemas.microsoft.com/office/drawing/2014/main" id="{2DDEE9D5-E5F5-FB47-9B12-C9A1FC5B02A7}"/>
              </a:ext>
            </a:extLst>
          </p:cNvPr>
          <p:cNvSpPr txBox="1"/>
          <p:nvPr/>
        </p:nvSpPr>
        <p:spPr>
          <a:xfrm>
            <a:off x="715518" y="965173"/>
            <a:ext cx="7712964" cy="1200329"/>
          </a:xfrm>
          <a:prstGeom prst="rect">
            <a:avLst/>
          </a:prstGeom>
          <a:noFill/>
        </p:spPr>
        <p:txBody>
          <a:bodyPr wrap="square" rtlCol="0">
            <a:spAutoFit/>
          </a:bodyPr>
          <a:lstStyle/>
          <a:p>
            <a:r>
              <a:rPr lang="en-GB" sz="2400" b="1" dirty="0"/>
              <a:t>Working group on the trophic web: </a:t>
            </a:r>
            <a:r>
              <a:rPr lang="en-GB" sz="2400" dirty="0"/>
              <a:t>to select and test indicators (for the assessment of Good Environmental Status) which explicitly consider trophic networks. </a:t>
            </a:r>
            <a:endParaRPr lang="en-BE" sz="2400" dirty="0"/>
          </a:p>
        </p:txBody>
      </p:sp>
      <p:pic>
        <p:nvPicPr>
          <p:cNvPr id="6" name="Picture 2">
            <a:extLst>
              <a:ext uri="{FF2B5EF4-FFF2-40B4-BE49-F238E27FC236}">
                <a16:creationId xmlns:a16="http://schemas.microsoft.com/office/drawing/2014/main" id="{3907A380-F0B1-F540-9DC4-982996470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772" y="2416388"/>
            <a:ext cx="1861864" cy="257796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7D54EF49-6F10-3648-BE92-4B26666391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408" y="2416388"/>
            <a:ext cx="3435349" cy="2578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580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864CC1-F055-4F41-9299-73197B2FCE5E}"/>
              </a:ext>
            </a:extLst>
          </p:cNvPr>
          <p:cNvSpPr>
            <a:spLocks noGrp="1"/>
          </p:cNvSpPr>
          <p:nvPr>
            <p:ph type="ctrTitle"/>
          </p:nvPr>
        </p:nvSpPr>
        <p:spPr>
          <a:xfrm>
            <a:off x="1216986" y="1724296"/>
            <a:ext cx="6620489" cy="2613788"/>
          </a:xfrm>
        </p:spPr>
        <p:txBody>
          <a:bodyPr>
            <a:noAutofit/>
          </a:bodyPr>
          <a:lstStyle/>
          <a:p>
            <a:r>
              <a:rPr lang="nl-BE" sz="2800" dirty="0">
                <a:cs typeface="Calibri" panose="020F0502020204030204" pitchFamily="34" charset="0"/>
              </a:rPr>
              <a:t>Musing on the concept of Good Environmental Status: </a:t>
            </a:r>
            <a:br>
              <a:rPr lang="nl-BE" sz="2800" dirty="0">
                <a:cs typeface="Calibri" panose="020F0502020204030204" pitchFamily="34" charset="0"/>
              </a:rPr>
            </a:br>
            <a:r>
              <a:rPr lang="nl-BE" sz="2400" dirty="0">
                <a:cs typeface="Calibri" panose="020F0502020204030204" pitchFamily="34" charset="0"/>
              </a:rPr>
              <a:t>the complexity of the status &amp; the status of complexity</a:t>
            </a:r>
            <a:br>
              <a:rPr lang="nl-BE" sz="2400" dirty="0">
                <a:cs typeface="Calibri" panose="020F0502020204030204" pitchFamily="34" charset="0"/>
              </a:rPr>
            </a:br>
            <a:br>
              <a:rPr lang="nl-BE" sz="2400" dirty="0">
                <a:cs typeface="Calibri" panose="020F0502020204030204" pitchFamily="34" charset="0"/>
              </a:rPr>
            </a:br>
            <a:r>
              <a:rPr lang="nl-BE" sz="2400" dirty="0">
                <a:cs typeface="Calibri" panose="020F0502020204030204" pitchFamily="34" charset="0"/>
              </a:rPr>
              <a:t>Why now?</a:t>
            </a:r>
            <a:br>
              <a:rPr lang="en" sz="2000" dirty="0">
                <a:solidFill>
                  <a:schemeClr val="tx1"/>
                </a:solidFill>
                <a:latin typeface="+mn-lt"/>
              </a:rPr>
            </a:br>
            <a:br>
              <a:rPr lang="en" sz="2000" dirty="0">
                <a:solidFill>
                  <a:schemeClr val="tx1"/>
                </a:solidFill>
                <a:latin typeface="+mn-lt"/>
              </a:rPr>
            </a:br>
            <a:endParaRPr lang="it-IT" sz="1600" i="1" dirty="0">
              <a:latin typeface="+mn-lt"/>
            </a:endParaRPr>
          </a:p>
        </p:txBody>
      </p:sp>
      <p:sp>
        <p:nvSpPr>
          <p:cNvPr id="3" name="Title 1">
            <a:extLst>
              <a:ext uri="{FF2B5EF4-FFF2-40B4-BE49-F238E27FC236}">
                <a16:creationId xmlns:a16="http://schemas.microsoft.com/office/drawing/2014/main" id="{3A18684B-927A-6242-9FCA-1DCF942158F9}"/>
              </a:ext>
            </a:extLst>
          </p:cNvPr>
          <p:cNvSpPr txBox="1">
            <a:spLocks/>
          </p:cNvSpPr>
          <p:nvPr/>
        </p:nvSpPr>
        <p:spPr bwMode="auto">
          <a:xfrm>
            <a:off x="0" y="238087"/>
            <a:ext cx="8675687"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3600" rIns="91440" bIns="0" numCol="1" anchor="b" anchorCtr="0" compatLnSpc="1">
            <a:prstTxWarp prst="textNoShape">
              <a:avLst/>
            </a:prstTxWarp>
            <a:normAutofit fontScale="47500" lnSpcReduction="20000"/>
          </a:bodyPr>
          <a:lstStyle>
            <a:lvl1pPr algn="ctr" defTabSz="457200" rtl="0" eaLnBrk="0" fontAlgn="base" hangingPunct="0">
              <a:spcBef>
                <a:spcPct val="0"/>
              </a:spcBef>
              <a:spcAft>
                <a:spcPct val="0"/>
              </a:spcAft>
              <a:defRPr sz="4500" b="1" kern="1200">
                <a:solidFill>
                  <a:schemeClr val="accent1"/>
                </a:solidFill>
                <a:latin typeface="+mj-lt"/>
                <a:ea typeface="+mj-ea"/>
                <a:cs typeface="+mj-cs"/>
              </a:defRPr>
            </a:lvl1pPr>
            <a:lvl2pPr algn="l" defTabSz="457200" rtl="0" eaLnBrk="0" fontAlgn="base" hangingPunct="0">
              <a:spcBef>
                <a:spcPct val="0"/>
              </a:spcBef>
              <a:spcAft>
                <a:spcPct val="0"/>
              </a:spcAft>
              <a:defRPr b="1">
                <a:solidFill>
                  <a:schemeClr val="accent1"/>
                </a:solidFill>
                <a:latin typeface="Arial" charset="0"/>
              </a:defRPr>
            </a:lvl2pPr>
            <a:lvl3pPr algn="l" defTabSz="457200" rtl="0" eaLnBrk="0" fontAlgn="base" hangingPunct="0">
              <a:spcBef>
                <a:spcPct val="0"/>
              </a:spcBef>
              <a:spcAft>
                <a:spcPct val="0"/>
              </a:spcAft>
              <a:defRPr b="1">
                <a:solidFill>
                  <a:schemeClr val="accent1"/>
                </a:solidFill>
                <a:latin typeface="Arial" charset="0"/>
              </a:defRPr>
            </a:lvl3pPr>
            <a:lvl4pPr algn="l" defTabSz="457200" rtl="0" eaLnBrk="0" fontAlgn="base" hangingPunct="0">
              <a:spcBef>
                <a:spcPct val="0"/>
              </a:spcBef>
              <a:spcAft>
                <a:spcPct val="0"/>
              </a:spcAft>
              <a:defRPr b="1">
                <a:solidFill>
                  <a:schemeClr val="accent1"/>
                </a:solidFill>
                <a:latin typeface="Arial" charset="0"/>
              </a:defRPr>
            </a:lvl4pPr>
            <a:lvl5pPr algn="l" defTabSz="457200" rtl="0" eaLnBrk="0" fontAlgn="base" hangingPunct="0">
              <a:spcBef>
                <a:spcPct val="0"/>
              </a:spcBef>
              <a:spcAft>
                <a:spcPct val="0"/>
              </a:spcAft>
              <a:defRPr b="1">
                <a:solidFill>
                  <a:schemeClr val="accent1"/>
                </a:solidFill>
                <a:latin typeface="Arial" charset="0"/>
              </a:defRPr>
            </a:lvl5pPr>
            <a:lvl6pPr marL="457200" algn="l" defTabSz="457200" rtl="0" fontAlgn="base">
              <a:spcBef>
                <a:spcPct val="0"/>
              </a:spcBef>
              <a:spcAft>
                <a:spcPct val="0"/>
              </a:spcAft>
              <a:defRPr b="1">
                <a:solidFill>
                  <a:schemeClr val="accent1"/>
                </a:solidFill>
                <a:latin typeface="Arial" charset="0"/>
              </a:defRPr>
            </a:lvl6pPr>
            <a:lvl7pPr marL="914400" algn="l" defTabSz="457200" rtl="0" fontAlgn="base">
              <a:spcBef>
                <a:spcPct val="0"/>
              </a:spcBef>
              <a:spcAft>
                <a:spcPct val="0"/>
              </a:spcAft>
              <a:defRPr b="1">
                <a:solidFill>
                  <a:schemeClr val="accent1"/>
                </a:solidFill>
                <a:latin typeface="Arial" charset="0"/>
              </a:defRPr>
            </a:lvl7pPr>
            <a:lvl8pPr marL="1371600" algn="l" defTabSz="457200" rtl="0" fontAlgn="base">
              <a:spcBef>
                <a:spcPct val="0"/>
              </a:spcBef>
              <a:spcAft>
                <a:spcPct val="0"/>
              </a:spcAft>
              <a:defRPr b="1">
                <a:solidFill>
                  <a:schemeClr val="accent1"/>
                </a:solidFill>
                <a:latin typeface="Arial" charset="0"/>
              </a:defRPr>
            </a:lvl8pPr>
            <a:lvl9pPr marL="1828800" algn="l" defTabSz="457200" rtl="0" fontAlgn="base">
              <a:spcBef>
                <a:spcPct val="0"/>
              </a:spcBef>
              <a:spcAft>
                <a:spcPct val="0"/>
              </a:spcAft>
              <a:defRPr b="1">
                <a:solidFill>
                  <a:schemeClr val="accent1"/>
                </a:solidFill>
                <a:latin typeface="Arial" charset="0"/>
              </a:defRPr>
            </a:lvl9pPr>
          </a:lstStyle>
          <a:p>
            <a:endParaRPr lang="en-GB" dirty="0"/>
          </a:p>
        </p:txBody>
      </p:sp>
      <p:sp>
        <p:nvSpPr>
          <p:cNvPr id="4" name="Text Placeholder 7">
            <a:extLst>
              <a:ext uri="{FF2B5EF4-FFF2-40B4-BE49-F238E27FC236}">
                <a16:creationId xmlns:a16="http://schemas.microsoft.com/office/drawing/2014/main" id="{67EC1001-AF20-BD47-9498-9C581BAD0C61}"/>
              </a:ext>
            </a:extLst>
          </p:cNvPr>
          <p:cNvSpPr txBox="1">
            <a:spLocks/>
          </p:cNvSpPr>
          <p:nvPr/>
        </p:nvSpPr>
        <p:spPr>
          <a:xfrm>
            <a:off x="583123" y="609600"/>
            <a:ext cx="7888216" cy="307777"/>
          </a:xfrm>
          <a:prstGeom prst="rect">
            <a:avLst/>
          </a:prstGeom>
        </p:spPr>
        <p:txBody>
          <a:bodyPr wrap="square" anchor="t">
            <a:normAutofit/>
          </a:bodyPr>
          <a:lstStyle>
            <a:lvl1pPr marL="342900" indent="-342900" algn="l" defTabSz="457200" rtl="0" eaLnBrk="0" fontAlgn="base" hangingPunct="0">
              <a:spcBef>
                <a:spcPct val="20000"/>
              </a:spcBef>
              <a:spcAft>
                <a:spcPct val="0"/>
              </a:spcAft>
              <a:buClr>
                <a:schemeClr val="accent2"/>
              </a:buClr>
              <a:buSzPct val="50000"/>
              <a:buFont typeface="Courier New" panose="02070309020205020404" pitchFamily="49" charset="0"/>
              <a:buChar char="o"/>
              <a:defRPr sz="14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chemeClr val="accent2"/>
              </a:buClr>
              <a:buSzPct val="50000"/>
              <a:buFont typeface="Courier New" panose="02070309020205020404" pitchFamily="49" charset="0"/>
              <a:buChar char="o"/>
              <a:defRPr sz="12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chemeClr val="accent2"/>
              </a:buClr>
              <a:buSzPct val="50000"/>
              <a:buFont typeface="Courier New" panose="02070309020205020404" pitchFamily="49" charset="0"/>
              <a:buChar char="o"/>
              <a:defRPr sz="11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chemeClr val="accent2"/>
              </a:buClr>
              <a:buSzPct val="50000"/>
              <a:buFont typeface="Courier New" panose="02070309020205020404" pitchFamily="49" charset="0"/>
              <a:buChar char="o"/>
              <a:defRPr sz="11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chemeClr val="accent2"/>
              </a:buClr>
              <a:buSzPct val="50000"/>
              <a:buFont typeface="Courier New" panose="02070309020205020404" pitchFamily="49" charset="0"/>
              <a:buChar char="o"/>
              <a:defRPr sz="11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solidFill>
                <a:srgbClr val="F26122"/>
              </a:solidFill>
            </a:endParaRPr>
          </a:p>
        </p:txBody>
      </p:sp>
    </p:spTree>
    <p:extLst>
      <p:ext uri="{BB962C8B-B14F-4D97-AF65-F5344CB8AC3E}">
        <p14:creationId xmlns:p14="http://schemas.microsoft.com/office/powerpoint/2010/main" val="1923073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3" name="Rectangle 6">
            <a:extLst>
              <a:ext uri="{FF2B5EF4-FFF2-40B4-BE49-F238E27FC236}">
                <a16:creationId xmlns:a16="http://schemas.microsoft.com/office/drawing/2014/main" id="{3D9E3921-9DED-6041-8B3A-15EAC3AB4178}"/>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The 2022 cruise</a:t>
            </a:r>
          </a:p>
        </p:txBody>
      </p:sp>
      <p:sp>
        <p:nvSpPr>
          <p:cNvPr id="5" name="TextBox 4">
            <a:extLst>
              <a:ext uri="{FF2B5EF4-FFF2-40B4-BE49-F238E27FC236}">
                <a16:creationId xmlns:a16="http://schemas.microsoft.com/office/drawing/2014/main" id="{6CEE545C-978C-3843-A798-7BE164968ACB}"/>
              </a:ext>
            </a:extLst>
          </p:cNvPr>
          <p:cNvSpPr txBox="1"/>
          <p:nvPr/>
        </p:nvSpPr>
        <p:spPr>
          <a:xfrm>
            <a:off x="715518" y="824183"/>
            <a:ext cx="7712964" cy="1200329"/>
          </a:xfrm>
          <a:prstGeom prst="rect">
            <a:avLst/>
          </a:prstGeom>
          <a:noFill/>
        </p:spPr>
        <p:txBody>
          <a:bodyPr wrap="square" rtlCol="0">
            <a:spAutoFit/>
          </a:bodyPr>
          <a:lstStyle/>
          <a:p>
            <a:r>
              <a:rPr lang="en-GB" sz="2400" b="1" dirty="0"/>
              <a:t>Working group on contaminants: </a:t>
            </a:r>
            <a:r>
              <a:rPr lang="en-GB" sz="2400" dirty="0"/>
              <a:t>evaluate the accumulation and transfer of metallic contaminants within the plankton food webs</a:t>
            </a:r>
            <a:endParaRPr lang="en-BE" sz="2400" dirty="0"/>
          </a:p>
        </p:txBody>
      </p:sp>
      <p:pic>
        <p:nvPicPr>
          <p:cNvPr id="8194" name="Picture 2">
            <a:extLst>
              <a:ext uri="{FF2B5EF4-FFF2-40B4-BE49-F238E27FC236}">
                <a16:creationId xmlns:a16="http://schemas.microsoft.com/office/drawing/2014/main" id="{498E148E-D4BD-7648-9E89-169BDBB0D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652" y="2130698"/>
            <a:ext cx="2259098" cy="311958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4ADA993C-6761-0B4A-9714-0AB90A8C2A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8215" y="2130698"/>
            <a:ext cx="3682076" cy="2763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325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65138" y="3714750"/>
            <a:ext cx="8213725" cy="276225"/>
          </a:xfrm>
        </p:spPr>
        <p:txBody>
          <a:bodyPr rtlCol="0"/>
          <a:lstStyle/>
          <a:p>
            <a:pPr eaLnBrk="1" fontAlgn="auto" hangingPunct="1">
              <a:spcAft>
                <a:spcPts val="0"/>
              </a:spcAft>
              <a:defRPr/>
            </a:pPr>
            <a:r>
              <a:rPr lang="en-US"/>
              <a:t>THANK 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864CC1-F055-4F41-9299-73197B2FCE5E}"/>
              </a:ext>
            </a:extLst>
          </p:cNvPr>
          <p:cNvSpPr>
            <a:spLocks noGrp="1"/>
          </p:cNvSpPr>
          <p:nvPr>
            <p:ph type="ctrTitle"/>
          </p:nvPr>
        </p:nvSpPr>
        <p:spPr>
          <a:xfrm>
            <a:off x="1261755" y="1086342"/>
            <a:ext cx="6620489" cy="4019058"/>
          </a:xfrm>
        </p:spPr>
        <p:txBody>
          <a:bodyPr>
            <a:noAutofit/>
          </a:bodyPr>
          <a:lstStyle/>
          <a:p>
            <a:r>
              <a:rPr lang="en" sz="2400" dirty="0">
                <a:solidFill>
                  <a:schemeClr val="tx1"/>
                </a:solidFill>
                <a:latin typeface="+mn-lt"/>
              </a:rPr>
              <a:t>S4GES IS A TIMELY ACTION FOLLOWING THE RECENT COMMISSION STAFF WORKING DOCUMENT </a:t>
            </a:r>
            <a:br>
              <a:rPr lang="en" sz="2000" dirty="0">
                <a:solidFill>
                  <a:schemeClr val="tx1"/>
                </a:solidFill>
                <a:latin typeface="+mn-lt"/>
              </a:rPr>
            </a:br>
            <a:br>
              <a:rPr lang="en" sz="2000" dirty="0">
                <a:solidFill>
                  <a:schemeClr val="tx1"/>
                </a:solidFill>
                <a:latin typeface="+mn-lt"/>
              </a:rPr>
            </a:br>
            <a:br>
              <a:rPr lang="en" sz="2000" dirty="0">
                <a:solidFill>
                  <a:schemeClr val="tx1"/>
                </a:solidFill>
                <a:latin typeface="+mn-lt"/>
              </a:rPr>
            </a:br>
            <a:r>
              <a:rPr lang="en" sz="2000" dirty="0">
                <a:solidFill>
                  <a:schemeClr val="tx1"/>
                </a:solidFill>
                <a:latin typeface="+mn-lt"/>
              </a:rPr>
              <a:t>‘</a:t>
            </a:r>
            <a:r>
              <a:rPr lang="en" sz="2000" i="1" u="sng" dirty="0">
                <a:solidFill>
                  <a:schemeClr val="tx1"/>
                </a:solidFill>
                <a:latin typeface="+mn-lt"/>
              </a:rPr>
              <a:t>Background document for the Marine Strategy Framework Directive on the determination of good environmental status and its links to assessments and the setting of environmental targets’</a:t>
            </a:r>
            <a:br>
              <a:rPr lang="en" sz="2000" i="1" u="sng" dirty="0">
                <a:solidFill>
                  <a:schemeClr val="tx1"/>
                </a:solidFill>
                <a:latin typeface="+mn-lt"/>
              </a:rPr>
            </a:br>
            <a:br>
              <a:rPr lang="en" sz="2000" dirty="0">
                <a:solidFill>
                  <a:schemeClr val="tx1"/>
                </a:solidFill>
                <a:latin typeface="+mn-lt"/>
              </a:rPr>
            </a:br>
            <a:br>
              <a:rPr lang="en" sz="2000" dirty="0">
                <a:solidFill>
                  <a:schemeClr val="tx1"/>
                </a:solidFill>
                <a:latin typeface="+mn-lt"/>
              </a:rPr>
            </a:br>
            <a:r>
              <a:rPr lang="en" sz="1600" i="1" dirty="0">
                <a:solidFill>
                  <a:schemeClr val="tx1"/>
                </a:solidFill>
                <a:latin typeface="+mn-lt"/>
              </a:rPr>
              <a:t>Brussels, 25.6.2020 SWD(2020) 62 final </a:t>
            </a:r>
            <a:br>
              <a:rPr lang="en" sz="1600" i="1" dirty="0">
                <a:latin typeface="+mn-lt"/>
              </a:rPr>
            </a:br>
            <a:endParaRPr lang="it-IT" sz="1600" i="1" dirty="0">
              <a:latin typeface="+mn-lt"/>
            </a:endParaRPr>
          </a:p>
        </p:txBody>
      </p:sp>
    </p:spTree>
    <p:extLst>
      <p:ext uri="{BB962C8B-B14F-4D97-AF65-F5344CB8AC3E}">
        <p14:creationId xmlns:p14="http://schemas.microsoft.com/office/powerpoint/2010/main" val="257817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A00B991-DE07-5046-97BB-0F2CB1E52EFE}"/>
              </a:ext>
            </a:extLst>
          </p:cNvPr>
          <p:cNvSpPr>
            <a:spLocks noGrp="1"/>
          </p:cNvSpPr>
          <p:nvPr>
            <p:ph idx="1"/>
          </p:nvPr>
        </p:nvSpPr>
        <p:spPr>
          <a:xfrm>
            <a:off x="397539" y="779031"/>
            <a:ext cx="6354954" cy="4156937"/>
          </a:xfrm>
        </p:spPr>
        <p:txBody>
          <a:bodyPr>
            <a:normAutofit fontScale="77500" lnSpcReduction="20000"/>
          </a:bodyPr>
          <a:lstStyle/>
          <a:p>
            <a:pPr marL="0" indent="0">
              <a:buNone/>
            </a:pPr>
            <a:r>
              <a:rPr lang="en" sz="2250" dirty="0"/>
              <a:t>…The Commission’s assessment of the first implementation stage (Article 12 report, COM(2014)97) found a </a:t>
            </a:r>
            <a:r>
              <a:rPr lang="en" sz="2250" dirty="0">
                <a:highlight>
                  <a:srgbClr val="FFFF00"/>
                </a:highlight>
              </a:rPr>
              <a:t>considerable divergence in approaches amongst Member States, particularly regarding the determination of GES</a:t>
            </a:r>
            <a:r>
              <a:rPr lang="en" sz="2250" dirty="0"/>
              <a:t>, the use of Decision 2010/477/EU and the relationship between the determination of GES under Article 9 and the setting of environmental targets under Article 10. ..</a:t>
            </a:r>
          </a:p>
          <a:p>
            <a:pPr marL="0" indent="0">
              <a:buNone/>
            </a:pPr>
            <a:endParaRPr lang="en" dirty="0"/>
          </a:p>
          <a:p>
            <a:pPr marL="0" indent="0">
              <a:buNone/>
            </a:pPr>
            <a:r>
              <a:rPr lang="en" sz="2625" b="1" dirty="0"/>
              <a:t>…</a:t>
            </a:r>
            <a:r>
              <a:rPr lang="en" sz="2625" b="1" dirty="0">
                <a:highlight>
                  <a:srgbClr val="FFFF00"/>
                </a:highlight>
              </a:rPr>
              <a:t>Good Environmental Status (GES) is the core concept to be achieved by Member States in implementing the MSFD</a:t>
            </a:r>
            <a:r>
              <a:rPr lang="en" sz="2625" b="1" dirty="0"/>
              <a:t>. All operational provisions of the Directive are in one way or another linked to GES.  </a:t>
            </a:r>
            <a:r>
              <a:rPr lang="en" sz="2625" b="1" dirty="0">
                <a:highlight>
                  <a:srgbClr val="FFFF00"/>
                </a:highlight>
              </a:rPr>
              <a:t>Successful implementation depends on having sufficient clarity in the determination of GES </a:t>
            </a:r>
            <a:r>
              <a:rPr lang="en" sz="2625" b="1" dirty="0"/>
              <a:t>to enable adequate decision-making in implementation of the Directive…</a:t>
            </a:r>
            <a:endParaRPr lang="it-IT" dirty="0"/>
          </a:p>
        </p:txBody>
      </p:sp>
      <p:pic>
        <p:nvPicPr>
          <p:cNvPr id="4" name="Grafik 3">
            <a:extLst>
              <a:ext uri="{FF2B5EF4-FFF2-40B4-BE49-F238E27FC236}">
                <a16:creationId xmlns:a16="http://schemas.microsoft.com/office/drawing/2014/main" id="{31438655-9401-0841-BB16-FC12B4AF90D7}"/>
              </a:ext>
            </a:extLst>
          </p:cNvPr>
          <p:cNvPicPr>
            <a:picLocks noChangeAspect="1"/>
          </p:cNvPicPr>
          <p:nvPr/>
        </p:nvPicPr>
        <p:blipFill>
          <a:blip r:embed="rId2"/>
          <a:stretch>
            <a:fillRect/>
          </a:stretch>
        </p:blipFill>
        <p:spPr>
          <a:xfrm rot="528337">
            <a:off x="7099685" y="568504"/>
            <a:ext cx="1694170" cy="2172122"/>
          </a:xfrm>
          <a:prstGeom prst="rect">
            <a:avLst/>
          </a:prstGeom>
          <a:effectLst>
            <a:outerShdw blurRad="50800" dist="38100" dir="18900000" algn="bl" rotWithShape="0">
              <a:prstClr val="black">
                <a:alpha val="39000"/>
              </a:prstClr>
            </a:outerShdw>
          </a:effectLst>
        </p:spPr>
      </p:pic>
    </p:spTree>
    <p:extLst>
      <p:ext uri="{BB962C8B-B14F-4D97-AF65-F5344CB8AC3E}">
        <p14:creationId xmlns:p14="http://schemas.microsoft.com/office/powerpoint/2010/main" val="57125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25CF9AC-2D5B-9841-9D63-14B380C45CCE}"/>
              </a:ext>
            </a:extLst>
          </p:cNvPr>
          <p:cNvSpPr>
            <a:spLocks noGrp="1"/>
          </p:cNvSpPr>
          <p:nvPr>
            <p:ph idx="1"/>
          </p:nvPr>
        </p:nvSpPr>
        <p:spPr>
          <a:xfrm>
            <a:off x="628650" y="429834"/>
            <a:ext cx="7886700" cy="4663833"/>
          </a:xfrm>
        </p:spPr>
        <p:txBody>
          <a:bodyPr>
            <a:normAutofit fontScale="85000" lnSpcReduction="20000"/>
          </a:bodyPr>
          <a:lstStyle/>
          <a:p>
            <a:pPr marL="0" indent="0">
              <a:buNone/>
            </a:pPr>
            <a:r>
              <a:rPr lang="en" sz="2400" b="1" dirty="0"/>
              <a:t>The determination of GES is progressively refined from its overall definition in MSFD Article 3(5), through the descriptors of MSFD Annex I, elements in MSFD Annex III and criteria of the GES Decision to the region- and subregion- specific determinations of Article 9(1). </a:t>
            </a:r>
          </a:p>
          <a:p>
            <a:pPr marL="0" indent="0">
              <a:buNone/>
            </a:pPr>
            <a:endParaRPr lang="en" dirty="0">
              <a:effectLst/>
            </a:endParaRPr>
          </a:p>
          <a:p>
            <a:pPr marL="0" indent="0">
              <a:buNone/>
            </a:pPr>
            <a:r>
              <a:rPr lang="en" b="1" dirty="0"/>
              <a:t>The definition of environmental status in Article 3(4) provides a high-level perspective on </a:t>
            </a:r>
            <a:r>
              <a:rPr lang="en" b="1" dirty="0">
                <a:highlight>
                  <a:srgbClr val="FFFF00"/>
                </a:highlight>
              </a:rPr>
              <a:t>what needs to be taken into account when assessing the ‘state’ of the environment: </a:t>
            </a:r>
          </a:p>
          <a:p>
            <a:r>
              <a:rPr lang="en" dirty="0">
                <a:highlight>
                  <a:srgbClr val="FFFF00"/>
                </a:highlight>
              </a:rPr>
              <a:t>‘the structure, function and processes of the constituent marine ecosystems together with natural physiographic, geographic, biological, geological and climatic factors, as well as physical, acoustic and chemical conditions, including those resulting from human activities inside or outside the area concerned’. </a:t>
            </a:r>
          </a:p>
          <a:p>
            <a:pPr marL="0" indent="0">
              <a:buNone/>
            </a:pPr>
            <a:r>
              <a:rPr lang="en" b="1" dirty="0"/>
              <a:t>The definition of good environmental status (GES) in Article 3(5) further elaborates on this by defining the high-level goal of the Directive: </a:t>
            </a:r>
          </a:p>
          <a:p>
            <a:r>
              <a:rPr lang="en" dirty="0"/>
              <a:t>‘good environmental status' means the environmental status of marine waters where these provide ecologically diverse and dynamic oceans and seas which are clean, healthy and productive within their intrinsic conditions, and the use of the marine environment is at a level that is sustainable, thus safeguarding the potential uses and activities by current and future generations, i.e.: </a:t>
            </a:r>
          </a:p>
          <a:p>
            <a:r>
              <a:rPr lang="en" dirty="0"/>
              <a:t>the structure, functions and processes of the constituent marine ecosystems, together with the associated physiographic, geographic, geological and climatic factors, allow those ecosystems to function fully and to maintain their resilience to human-induced environmental change. Marine species and habitats are protected, human-induced decline in biodiversity is prevented and diverse biological components function in balance; </a:t>
            </a:r>
          </a:p>
          <a:p>
            <a:r>
              <a:rPr lang="en" dirty="0"/>
              <a:t>hydro-morphological, physical and chemical properties of the ecosystems, including those properties which result from human activities in the area concerned, support the ecosystems as described above. Anthropogenic inputs of substances and energy, including noise, into the marine environment do not cause pollution effects.’ </a:t>
            </a:r>
          </a:p>
          <a:p>
            <a:pPr marL="0" indent="0">
              <a:buNone/>
            </a:pPr>
            <a:endParaRPr lang="en" dirty="0">
              <a:effectLst/>
            </a:endParaRPr>
          </a:p>
          <a:p>
            <a:endParaRPr lang="it-IT" dirty="0"/>
          </a:p>
        </p:txBody>
      </p:sp>
    </p:spTree>
    <p:extLst>
      <p:ext uri="{BB962C8B-B14F-4D97-AF65-F5344CB8AC3E}">
        <p14:creationId xmlns:p14="http://schemas.microsoft.com/office/powerpoint/2010/main" val="1494699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a:extLst>
              <a:ext uri="{FF2B5EF4-FFF2-40B4-BE49-F238E27FC236}">
                <a16:creationId xmlns:a16="http://schemas.microsoft.com/office/drawing/2014/main" id="{83B5A7EE-A914-8C4D-BF13-3660DBC40C97}"/>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Good environmental status?</a:t>
            </a:r>
          </a:p>
        </p:txBody>
      </p:sp>
      <p:sp>
        <p:nvSpPr>
          <p:cNvPr id="9" name="Rectangle 8">
            <a:extLst>
              <a:ext uri="{FF2B5EF4-FFF2-40B4-BE49-F238E27FC236}">
                <a16:creationId xmlns:a16="http://schemas.microsoft.com/office/drawing/2014/main" id="{EC7A0BC1-D0D1-4348-8B82-68EA78D694D1}"/>
              </a:ext>
            </a:extLst>
          </p:cNvPr>
          <p:cNvSpPr/>
          <p:nvPr/>
        </p:nvSpPr>
        <p:spPr>
          <a:xfrm>
            <a:off x="6172200" y="4977765"/>
            <a:ext cx="1462548" cy="150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Google Shape;129;p2">
            <a:extLst>
              <a:ext uri="{FF2B5EF4-FFF2-40B4-BE49-F238E27FC236}">
                <a16:creationId xmlns:a16="http://schemas.microsoft.com/office/drawing/2014/main" id="{449B6FBD-ADC5-8641-9509-93572AA5F07E}"/>
              </a:ext>
            </a:extLst>
          </p:cNvPr>
          <p:cNvSpPr txBox="1">
            <a:spLocks/>
          </p:cNvSpPr>
          <p:nvPr/>
        </p:nvSpPr>
        <p:spPr>
          <a:xfrm>
            <a:off x="234192" y="1023831"/>
            <a:ext cx="8675615" cy="3953934"/>
          </a:xfrm>
          <a:prstGeom prst="rect">
            <a:avLst/>
          </a:prstGeom>
          <a:noFill/>
          <a:ln>
            <a:noFill/>
          </a:ln>
        </p:spPr>
        <p:txBody>
          <a:bodyPr spcFirstLastPara="1" wrap="square" lIns="91425" tIns="45700" rIns="91425" bIns="45700" anchor="t" anchorCtr="0">
            <a:normAutofit/>
          </a:bodyPr>
          <a:lstStyle>
            <a:lvl1pPr marL="342900" indent="-342900" algn="l" defTabSz="457200" rtl="0" eaLnBrk="0" fontAlgn="base" hangingPunct="0">
              <a:spcBef>
                <a:spcPts val="300"/>
              </a:spcBef>
              <a:spcAft>
                <a:spcPct val="0"/>
              </a:spcAft>
              <a:buClr>
                <a:srgbClr val="1E689C"/>
              </a:buClr>
              <a:buSzPct val="50000"/>
              <a:buFont typeface="Courier New" panose="02070309020205020404" pitchFamily="49" charset="0"/>
              <a:buChar char="o"/>
              <a:defRPr lang="en-US" sz="1400" kern="1200">
                <a:solidFill>
                  <a:srgbClr val="000000"/>
                </a:solidFill>
                <a:latin typeface="Arial"/>
              </a:defRPr>
            </a:lvl1pPr>
            <a:lvl2pPr marL="742950" lvl="1" indent="-285750" algn="l" defTabSz="457200" rtl="0" eaLnBrk="0" fontAlgn="base" hangingPunct="0">
              <a:spcBef>
                <a:spcPts val="300"/>
              </a:spcBef>
              <a:spcAft>
                <a:spcPct val="0"/>
              </a:spcAft>
              <a:buClr>
                <a:srgbClr val="1E689C"/>
              </a:buClr>
              <a:buSzPct val="50000"/>
              <a:buFont typeface="Courier New" panose="02070309020205020404" pitchFamily="49" charset="0"/>
              <a:buChar char="o"/>
              <a:defRPr lang="en-US" sz="1200" kern="1200">
                <a:solidFill>
                  <a:srgbClr val="000000"/>
                </a:solidFill>
                <a:latin typeface="Arial"/>
              </a:defRPr>
            </a:lvl2pPr>
            <a:lvl3pPr marL="1143000" lvl="2" indent="-228600" algn="l" defTabSz="457200" rtl="0" eaLnBrk="0" fontAlgn="base" hangingPunct="0">
              <a:spcBef>
                <a:spcPts val="300"/>
              </a:spcBef>
              <a:spcAft>
                <a:spcPct val="0"/>
              </a:spcAft>
              <a:buClr>
                <a:srgbClr val="1E689C"/>
              </a:buClr>
              <a:buSzPct val="50000"/>
              <a:buFont typeface="Courier New" panose="02070309020205020404" pitchFamily="49" charset="0"/>
              <a:buChar char="o"/>
              <a:defRPr lang="en-US" sz="1100" kern="1200">
                <a:solidFill>
                  <a:srgbClr val="000000"/>
                </a:solidFill>
                <a:latin typeface="Arial"/>
              </a:defRPr>
            </a:lvl3pPr>
            <a:lvl4pPr marL="1600200" lvl="3" indent="-228600" algn="l" defTabSz="457200" rtl="0" eaLnBrk="0" fontAlgn="base" hangingPunct="0">
              <a:spcBef>
                <a:spcPts val="300"/>
              </a:spcBef>
              <a:spcAft>
                <a:spcPct val="0"/>
              </a:spcAft>
              <a:buClr>
                <a:srgbClr val="1E689C"/>
              </a:buClr>
              <a:buSzPct val="50000"/>
              <a:buFont typeface="Courier New" panose="02070309020205020404" pitchFamily="49" charset="0"/>
              <a:buChar char="o"/>
              <a:defRPr lang="en-US" sz="1100" kern="1200">
                <a:solidFill>
                  <a:srgbClr val="000000"/>
                </a:solidFill>
                <a:latin typeface="Arial"/>
              </a:defRPr>
            </a:lvl4pPr>
            <a:lvl5pPr marL="2057400" lvl="4" indent="-228600" algn="l" defTabSz="457200" rtl="0" eaLnBrk="0" fontAlgn="base" hangingPunct="0">
              <a:spcBef>
                <a:spcPts val="300"/>
              </a:spcBef>
              <a:spcAft>
                <a:spcPct val="0"/>
              </a:spcAft>
              <a:buClr>
                <a:srgbClr val="1E689C"/>
              </a:buClr>
              <a:buSzPct val="50000"/>
              <a:buFont typeface="Courier New" panose="02070309020205020404" pitchFamily="49" charset="0"/>
              <a:buChar char="o"/>
              <a:defRPr lang="en-US" sz="1100" kern="1200">
                <a:solidFill>
                  <a:srgbClr val="000000"/>
                </a:solidFill>
                <a:latin typeface="Arial"/>
              </a:defRPr>
            </a:lvl5pPr>
            <a:lvl6pPr marL="2514600" indent="-228600" algn="l" defTabSz="457200" rtl="0" eaLnBrk="0" fontAlgn="base">
              <a:spcBef>
                <a:spcPts val="300"/>
              </a:spcBef>
              <a:spcAft>
                <a:spcPct val="0"/>
              </a:spcAft>
              <a:buClr>
                <a:srgbClr val="1E689C"/>
              </a:buClr>
              <a:buSzPct val="50000"/>
              <a:buFont typeface="Courier New" pitchFamily="49" charset="0"/>
              <a:buChar char="o"/>
              <a:defRPr lang="en-US" sz="1100" kern="1200">
                <a:solidFill>
                  <a:srgbClr val="000000"/>
                </a:solidFill>
                <a:latin typeface="Arial"/>
              </a:defRPr>
            </a:lvl6pPr>
            <a:lvl7pPr marL="2971800" indent="-228600" algn="l" defTabSz="457200" rtl="0" eaLnBrk="0" fontAlgn="base">
              <a:spcBef>
                <a:spcPts val="300"/>
              </a:spcBef>
              <a:spcAft>
                <a:spcPct val="0"/>
              </a:spcAft>
              <a:buClr>
                <a:srgbClr val="1E689C"/>
              </a:buClr>
              <a:buSzPct val="50000"/>
              <a:buFont typeface="Courier New" pitchFamily="49" charset="0"/>
              <a:buChar char="o"/>
              <a:defRPr lang="en-US" sz="1100" kern="1200">
                <a:solidFill>
                  <a:srgbClr val="000000"/>
                </a:solidFill>
                <a:latin typeface="Arial"/>
              </a:defRPr>
            </a:lvl7pPr>
            <a:lvl8pPr marL="3429000" indent="-228600" algn="l" defTabSz="457200" rtl="0" eaLnBrk="0" fontAlgn="base">
              <a:spcBef>
                <a:spcPts val="300"/>
              </a:spcBef>
              <a:spcAft>
                <a:spcPct val="0"/>
              </a:spcAft>
              <a:buClr>
                <a:srgbClr val="1E689C"/>
              </a:buClr>
              <a:buSzPct val="50000"/>
              <a:buFont typeface="Courier New" pitchFamily="49" charset="0"/>
              <a:buChar char="o"/>
              <a:defRPr lang="en-US" sz="1100" kern="1200">
                <a:solidFill>
                  <a:srgbClr val="000000"/>
                </a:solidFill>
                <a:latin typeface="Arial"/>
              </a:defRPr>
            </a:lvl8pPr>
            <a:lvl9pPr marL="3886200" indent="-228600" algn="l" defTabSz="457200" rtl="0" eaLnBrk="0" fontAlgn="base">
              <a:spcBef>
                <a:spcPts val="300"/>
              </a:spcBef>
              <a:spcAft>
                <a:spcPct val="0"/>
              </a:spcAft>
              <a:buClr>
                <a:srgbClr val="1E689C"/>
              </a:buClr>
              <a:buSzPct val="50000"/>
              <a:buFont typeface="Courier New" pitchFamily="49" charset="0"/>
              <a:buChar char="o"/>
              <a:defRPr lang="en-US" sz="1100" kern="1200">
                <a:solidFill>
                  <a:srgbClr val="000000"/>
                </a:solidFill>
                <a:latin typeface="Arial"/>
              </a:defRPr>
            </a:lvl9pPr>
          </a:lstStyle>
          <a:p>
            <a:pPr>
              <a:spcBef>
                <a:spcPts val="0"/>
              </a:spcBef>
              <a:buSzPts val="700"/>
            </a:pPr>
            <a:r>
              <a:rPr lang="en-GB" sz="1800"/>
              <a:t>GES is based on the values of </a:t>
            </a:r>
            <a:r>
              <a:rPr lang="en-GB" sz="1800" u="sng"/>
              <a:t>ocean variables</a:t>
            </a:r>
            <a:r>
              <a:rPr lang="en-GB" sz="1800"/>
              <a:t> associated to different ecosystem components, which are specified in the criteria of 11 GES descriptors</a:t>
            </a:r>
          </a:p>
          <a:p>
            <a:pPr>
              <a:spcBef>
                <a:spcPts val="0"/>
              </a:spcBef>
              <a:buSzPts val="700"/>
            </a:pPr>
            <a:endParaRPr lang="en-GB" sz="1800"/>
          </a:p>
          <a:p>
            <a:pPr>
              <a:spcBef>
                <a:spcPts val="0"/>
              </a:spcBef>
              <a:buSzPts val="700"/>
            </a:pPr>
            <a:r>
              <a:rPr lang="en-GB" sz="1800"/>
              <a:t>These variables and related indicators should be relatively simple to measure and communicate </a:t>
            </a:r>
          </a:p>
          <a:p>
            <a:pPr>
              <a:spcBef>
                <a:spcPts val="0"/>
              </a:spcBef>
              <a:buSzPts val="700"/>
            </a:pPr>
            <a:endParaRPr lang="en-GB" sz="1800"/>
          </a:p>
          <a:p>
            <a:pPr>
              <a:spcBef>
                <a:spcPts val="0"/>
              </a:spcBef>
              <a:buSzPts val="700"/>
            </a:pPr>
            <a:r>
              <a:rPr lang="en-GB" sz="1800"/>
              <a:t>GES is evaluated by comparing the results for these variables against threshold values</a:t>
            </a:r>
          </a:p>
          <a:p>
            <a:pPr>
              <a:spcBef>
                <a:spcPts val="0"/>
              </a:spcBef>
              <a:buSzPts val="700"/>
            </a:pPr>
            <a:endParaRPr lang="en-GB" sz="1800"/>
          </a:p>
          <a:p>
            <a:pPr>
              <a:spcBef>
                <a:spcPts val="0"/>
              </a:spcBef>
              <a:buSzPts val="700"/>
            </a:pPr>
            <a:r>
              <a:rPr lang="en-GB" sz="1800"/>
              <a:t> but …</a:t>
            </a:r>
          </a:p>
          <a:p>
            <a:pPr>
              <a:spcBef>
                <a:spcPts val="0"/>
              </a:spcBef>
              <a:buSzPts val="700"/>
            </a:pPr>
            <a:endParaRPr lang="en-GB" sz="1800"/>
          </a:p>
          <a:p>
            <a:pPr>
              <a:spcBef>
                <a:spcPts val="0"/>
              </a:spcBef>
              <a:buSzPts val="700"/>
            </a:pPr>
            <a:endParaRPr lang="en-GB" sz="1800"/>
          </a:p>
          <a:p>
            <a:pPr>
              <a:spcBef>
                <a:spcPts val="0"/>
              </a:spcBef>
              <a:buSzPts val="700"/>
            </a:pPr>
            <a:endParaRPr lang="en-GB" sz="1800" dirty="0"/>
          </a:p>
        </p:txBody>
      </p:sp>
    </p:spTree>
    <p:extLst>
      <p:ext uri="{BB962C8B-B14F-4D97-AF65-F5344CB8AC3E}">
        <p14:creationId xmlns:p14="http://schemas.microsoft.com/office/powerpoint/2010/main" val="1038336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9E2BABC-6A12-7D4C-A5C5-170FC05310D5}"/>
              </a:ext>
            </a:extLst>
          </p:cNvPr>
          <p:cNvSpPr txBox="1"/>
          <p:nvPr/>
        </p:nvSpPr>
        <p:spPr>
          <a:xfrm>
            <a:off x="3037860" y="2100026"/>
            <a:ext cx="529312" cy="769441"/>
          </a:xfrm>
          <a:prstGeom prst="rect">
            <a:avLst/>
          </a:prstGeom>
          <a:noFill/>
        </p:spPr>
        <p:txBody>
          <a:bodyPr wrap="none" rtlCol="0">
            <a:spAutoFit/>
          </a:bodyPr>
          <a:lstStyle/>
          <a:p>
            <a:r>
              <a:rPr lang="en-BE" sz="4400" b="1" dirty="0"/>
              <a:t>?</a:t>
            </a:r>
          </a:p>
        </p:txBody>
      </p:sp>
      <p:grpSp>
        <p:nvGrpSpPr>
          <p:cNvPr id="21" name="Group 20">
            <a:extLst>
              <a:ext uri="{FF2B5EF4-FFF2-40B4-BE49-F238E27FC236}">
                <a16:creationId xmlns:a16="http://schemas.microsoft.com/office/drawing/2014/main" id="{19ED8F1D-1EDA-4F4C-9700-6A8AFF7CEE97}"/>
              </a:ext>
            </a:extLst>
          </p:cNvPr>
          <p:cNvGrpSpPr/>
          <p:nvPr/>
        </p:nvGrpSpPr>
        <p:grpSpPr>
          <a:xfrm>
            <a:off x="3972128" y="821021"/>
            <a:ext cx="4833942" cy="4128639"/>
            <a:chOff x="174714" y="874889"/>
            <a:chExt cx="5875450" cy="4146885"/>
          </a:xfrm>
        </p:grpSpPr>
        <p:sp>
          <p:nvSpPr>
            <p:cNvPr id="22" name="Freeform 21">
              <a:extLst>
                <a:ext uri="{FF2B5EF4-FFF2-40B4-BE49-F238E27FC236}">
                  <a16:creationId xmlns:a16="http://schemas.microsoft.com/office/drawing/2014/main" id="{3B31A1F7-1165-AD46-B2FF-274C40297A03}"/>
                </a:ext>
              </a:extLst>
            </p:cNvPr>
            <p:cNvSpPr/>
            <p:nvPr/>
          </p:nvSpPr>
          <p:spPr>
            <a:xfrm>
              <a:off x="174714" y="874889"/>
              <a:ext cx="5875450" cy="4146885"/>
            </a:xfrm>
            <a:custGeom>
              <a:avLst/>
              <a:gdLst>
                <a:gd name="connsiteX0" fmla="*/ 947021 w 5875450"/>
                <a:gd name="connsiteY0" fmla="*/ 815688 h 4146885"/>
                <a:gd name="connsiteX1" fmla="*/ 1499914 w 5875450"/>
                <a:gd name="connsiteY1" fmla="*/ 587088 h 4146885"/>
                <a:gd name="connsiteX2" fmla="*/ 1701933 w 5875450"/>
                <a:gd name="connsiteY2" fmla="*/ 135204 h 4146885"/>
                <a:gd name="connsiteX3" fmla="*/ 2494058 w 5875450"/>
                <a:gd name="connsiteY3" fmla="*/ 34195 h 4146885"/>
                <a:gd name="connsiteX4" fmla="*/ 3913505 w 5875450"/>
                <a:gd name="connsiteY4" fmla="*/ 44827 h 4146885"/>
                <a:gd name="connsiteX5" fmla="*/ 4360072 w 5875450"/>
                <a:gd name="connsiteY5" fmla="*/ 544558 h 4146885"/>
                <a:gd name="connsiteX6" fmla="*/ 4705630 w 5875450"/>
                <a:gd name="connsiteY6" fmla="*/ 879483 h 4146885"/>
                <a:gd name="connsiteX7" fmla="*/ 5433960 w 5875450"/>
                <a:gd name="connsiteY7" fmla="*/ 991125 h 4146885"/>
                <a:gd name="connsiteX8" fmla="*/ 5779519 w 5875450"/>
                <a:gd name="connsiteY8" fmla="*/ 1240990 h 4146885"/>
                <a:gd name="connsiteX9" fmla="*/ 5822049 w 5875450"/>
                <a:gd name="connsiteY9" fmla="*/ 2325511 h 4146885"/>
                <a:gd name="connsiteX10" fmla="*/ 5104351 w 5875450"/>
                <a:gd name="connsiteY10" fmla="*/ 2734864 h 4146885"/>
                <a:gd name="connsiteX11" fmla="*/ 4934230 w 5875450"/>
                <a:gd name="connsiteY11" fmla="*/ 3309023 h 4146885"/>
                <a:gd name="connsiteX12" fmla="*/ 4918281 w 5875450"/>
                <a:gd name="connsiteY12" fmla="*/ 3830018 h 4146885"/>
                <a:gd name="connsiteX13" fmla="*/ 4556774 w 5875450"/>
                <a:gd name="connsiteY13" fmla="*/ 4069251 h 4146885"/>
                <a:gd name="connsiteX14" fmla="*/ 1590291 w 5875450"/>
                <a:gd name="connsiteY14" fmla="*/ 4095832 h 4146885"/>
                <a:gd name="connsiteX15" fmla="*/ 1021449 w 5875450"/>
                <a:gd name="connsiteY15" fmla="*/ 3420664 h 4146885"/>
                <a:gd name="connsiteX16" fmla="*/ 899174 w 5875450"/>
                <a:gd name="connsiteY16" fmla="*/ 2788027 h 4146885"/>
                <a:gd name="connsiteX17" fmla="*/ 202742 w 5875450"/>
                <a:gd name="connsiteY17" fmla="*/ 2559427 h 4146885"/>
                <a:gd name="connsiteX18" fmla="*/ 16672 w 5875450"/>
                <a:gd name="connsiteY18" fmla="*/ 2043748 h 4146885"/>
                <a:gd name="connsiteX19" fmla="*/ 43253 w 5875450"/>
                <a:gd name="connsiteY19" fmla="*/ 1251623 h 4146885"/>
                <a:gd name="connsiteX20" fmla="*/ 319700 w 5875450"/>
                <a:gd name="connsiteY20" fmla="*/ 948595 h 4146885"/>
                <a:gd name="connsiteX21" fmla="*/ 947021 w 5875450"/>
                <a:gd name="connsiteY21" fmla="*/ 815688 h 414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75450" h="4146885">
                  <a:moveTo>
                    <a:pt x="947021" y="815688"/>
                  </a:moveTo>
                  <a:cubicBezTo>
                    <a:pt x="1143723" y="755437"/>
                    <a:pt x="1374095" y="700502"/>
                    <a:pt x="1499914" y="587088"/>
                  </a:cubicBezTo>
                  <a:cubicBezTo>
                    <a:pt x="1625733" y="473674"/>
                    <a:pt x="1536242" y="227353"/>
                    <a:pt x="1701933" y="135204"/>
                  </a:cubicBezTo>
                  <a:cubicBezTo>
                    <a:pt x="1867624" y="43055"/>
                    <a:pt x="2125463" y="49258"/>
                    <a:pt x="2494058" y="34195"/>
                  </a:cubicBezTo>
                  <a:cubicBezTo>
                    <a:pt x="2862653" y="19132"/>
                    <a:pt x="3602503" y="-40233"/>
                    <a:pt x="3913505" y="44827"/>
                  </a:cubicBezTo>
                  <a:cubicBezTo>
                    <a:pt x="4224507" y="129887"/>
                    <a:pt x="4228051" y="405449"/>
                    <a:pt x="4360072" y="544558"/>
                  </a:cubicBezTo>
                  <a:cubicBezTo>
                    <a:pt x="4492093" y="683667"/>
                    <a:pt x="4526649" y="805055"/>
                    <a:pt x="4705630" y="879483"/>
                  </a:cubicBezTo>
                  <a:cubicBezTo>
                    <a:pt x="4884611" y="953911"/>
                    <a:pt x="5254978" y="930874"/>
                    <a:pt x="5433960" y="991125"/>
                  </a:cubicBezTo>
                  <a:cubicBezTo>
                    <a:pt x="5612942" y="1051376"/>
                    <a:pt x="5714838" y="1018593"/>
                    <a:pt x="5779519" y="1240990"/>
                  </a:cubicBezTo>
                  <a:cubicBezTo>
                    <a:pt x="5844200" y="1463387"/>
                    <a:pt x="5934577" y="2076532"/>
                    <a:pt x="5822049" y="2325511"/>
                  </a:cubicBezTo>
                  <a:cubicBezTo>
                    <a:pt x="5709521" y="2574490"/>
                    <a:pt x="5252321" y="2570945"/>
                    <a:pt x="5104351" y="2734864"/>
                  </a:cubicBezTo>
                  <a:cubicBezTo>
                    <a:pt x="4956381" y="2898783"/>
                    <a:pt x="4965242" y="3126497"/>
                    <a:pt x="4934230" y="3309023"/>
                  </a:cubicBezTo>
                  <a:cubicBezTo>
                    <a:pt x="4903218" y="3491549"/>
                    <a:pt x="4981190" y="3703313"/>
                    <a:pt x="4918281" y="3830018"/>
                  </a:cubicBezTo>
                  <a:cubicBezTo>
                    <a:pt x="4855372" y="3956723"/>
                    <a:pt x="5111439" y="4024949"/>
                    <a:pt x="4556774" y="4069251"/>
                  </a:cubicBezTo>
                  <a:cubicBezTo>
                    <a:pt x="4002109" y="4113553"/>
                    <a:pt x="2179512" y="4203930"/>
                    <a:pt x="1590291" y="4095832"/>
                  </a:cubicBezTo>
                  <a:cubicBezTo>
                    <a:pt x="1001070" y="3987734"/>
                    <a:pt x="1136635" y="3638632"/>
                    <a:pt x="1021449" y="3420664"/>
                  </a:cubicBezTo>
                  <a:cubicBezTo>
                    <a:pt x="906263" y="3202697"/>
                    <a:pt x="1035625" y="2931567"/>
                    <a:pt x="899174" y="2788027"/>
                  </a:cubicBezTo>
                  <a:cubicBezTo>
                    <a:pt x="762723" y="2644488"/>
                    <a:pt x="349826" y="2683474"/>
                    <a:pt x="202742" y="2559427"/>
                  </a:cubicBezTo>
                  <a:cubicBezTo>
                    <a:pt x="55658" y="2435381"/>
                    <a:pt x="43253" y="2261715"/>
                    <a:pt x="16672" y="2043748"/>
                  </a:cubicBezTo>
                  <a:cubicBezTo>
                    <a:pt x="-9909" y="1825781"/>
                    <a:pt x="-7252" y="1434149"/>
                    <a:pt x="43253" y="1251623"/>
                  </a:cubicBezTo>
                  <a:cubicBezTo>
                    <a:pt x="93758" y="1069097"/>
                    <a:pt x="167300" y="1019479"/>
                    <a:pt x="319700" y="948595"/>
                  </a:cubicBezTo>
                  <a:cubicBezTo>
                    <a:pt x="472100" y="877711"/>
                    <a:pt x="750319" y="875939"/>
                    <a:pt x="947021" y="815688"/>
                  </a:cubicBezTo>
                  <a:close/>
                </a:path>
              </a:pathLst>
            </a:custGeom>
            <a:gradFill flip="none" rotWithShape="1">
              <a:gsLst>
                <a:gs pos="0">
                  <a:schemeClr val="accent1">
                    <a:alpha val="12000"/>
                  </a:schemeClr>
                </a:gs>
                <a:gs pos="100000">
                  <a:schemeClr val="accent4"/>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BE" sz="700" b="1" cap="all" dirty="0">
                <a:solidFill>
                  <a:schemeClr val="bg1"/>
                </a:solidFill>
              </a:endParaRPr>
            </a:p>
          </p:txBody>
        </p:sp>
        <p:sp>
          <p:nvSpPr>
            <p:cNvPr id="23" name="TextBox 22">
              <a:extLst>
                <a:ext uri="{FF2B5EF4-FFF2-40B4-BE49-F238E27FC236}">
                  <a16:creationId xmlns:a16="http://schemas.microsoft.com/office/drawing/2014/main" id="{6BA55EDC-65C5-5C49-8E40-4D283919509A}"/>
                </a:ext>
              </a:extLst>
            </p:cNvPr>
            <p:cNvSpPr txBox="1"/>
            <p:nvPr/>
          </p:nvSpPr>
          <p:spPr>
            <a:xfrm>
              <a:off x="1940442" y="1164038"/>
              <a:ext cx="2280683" cy="587359"/>
            </a:xfrm>
            <a:prstGeom prst="rect">
              <a:avLst/>
            </a:prstGeom>
            <a:noFill/>
            <a:ln>
              <a:solidFill>
                <a:srgbClr val="676534"/>
              </a:solidFill>
            </a:ln>
          </p:spPr>
          <p:txBody>
            <a:bodyPr wrap="square" rtlCol="0">
              <a:spAutoFit/>
            </a:bodyPr>
            <a:lstStyle/>
            <a:p>
              <a:pPr algn="ctr"/>
              <a:r>
                <a:rPr lang="en" sz="1600" dirty="0"/>
                <a:t>structure, function and processes </a:t>
              </a:r>
            </a:p>
          </p:txBody>
        </p:sp>
        <p:sp>
          <p:nvSpPr>
            <p:cNvPr id="24" name="TextBox 23">
              <a:extLst>
                <a:ext uri="{FF2B5EF4-FFF2-40B4-BE49-F238E27FC236}">
                  <a16:creationId xmlns:a16="http://schemas.microsoft.com/office/drawing/2014/main" id="{E2154F33-BE40-1448-A469-6D099ADA8B37}"/>
                </a:ext>
              </a:extLst>
            </p:cNvPr>
            <p:cNvSpPr txBox="1"/>
            <p:nvPr/>
          </p:nvSpPr>
          <p:spPr>
            <a:xfrm>
              <a:off x="517454" y="1993349"/>
              <a:ext cx="2766236" cy="1081979"/>
            </a:xfrm>
            <a:prstGeom prst="rect">
              <a:avLst/>
            </a:prstGeom>
            <a:noFill/>
            <a:ln>
              <a:solidFill>
                <a:srgbClr val="676534"/>
              </a:solidFill>
            </a:ln>
          </p:spPr>
          <p:txBody>
            <a:bodyPr wrap="square" rtlCol="0">
              <a:spAutoFit/>
            </a:bodyPr>
            <a:lstStyle/>
            <a:p>
              <a:pPr algn="ctr"/>
              <a:r>
                <a:rPr lang="en" sz="1600" dirty="0"/>
                <a:t>natural physiographic, geographic, biological, geological and climatic factors </a:t>
              </a:r>
            </a:p>
          </p:txBody>
        </p:sp>
        <p:sp>
          <p:nvSpPr>
            <p:cNvPr id="25" name="TextBox 24">
              <a:extLst>
                <a:ext uri="{FF2B5EF4-FFF2-40B4-BE49-F238E27FC236}">
                  <a16:creationId xmlns:a16="http://schemas.microsoft.com/office/drawing/2014/main" id="{1293C719-59C4-B748-A9CA-D26062672F4E}"/>
                </a:ext>
              </a:extLst>
            </p:cNvPr>
            <p:cNvSpPr txBox="1"/>
            <p:nvPr/>
          </p:nvSpPr>
          <p:spPr>
            <a:xfrm>
              <a:off x="1531860" y="3459715"/>
              <a:ext cx="3326217" cy="1081979"/>
            </a:xfrm>
            <a:prstGeom prst="rect">
              <a:avLst/>
            </a:prstGeom>
            <a:noFill/>
            <a:ln>
              <a:solidFill>
                <a:srgbClr val="676534"/>
              </a:solidFill>
            </a:ln>
          </p:spPr>
          <p:txBody>
            <a:bodyPr wrap="square" rtlCol="0">
              <a:spAutoFit/>
            </a:bodyPr>
            <a:lstStyle/>
            <a:p>
              <a:pPr algn="ctr"/>
              <a:r>
                <a:rPr lang="en" sz="1600" dirty="0"/>
                <a:t>physical, acoustic and chemical conditions, including those resulting from human activities</a:t>
              </a:r>
            </a:p>
          </p:txBody>
        </p:sp>
        <p:sp>
          <p:nvSpPr>
            <p:cNvPr id="26" name="TextBox 25">
              <a:extLst>
                <a:ext uri="{FF2B5EF4-FFF2-40B4-BE49-F238E27FC236}">
                  <a16:creationId xmlns:a16="http://schemas.microsoft.com/office/drawing/2014/main" id="{2B702068-911E-D445-AA81-9F9212A486F7}"/>
                </a:ext>
              </a:extLst>
            </p:cNvPr>
            <p:cNvSpPr txBox="1"/>
            <p:nvPr/>
          </p:nvSpPr>
          <p:spPr>
            <a:xfrm>
              <a:off x="3556590" y="2190595"/>
              <a:ext cx="2190308" cy="834669"/>
            </a:xfrm>
            <a:prstGeom prst="rect">
              <a:avLst/>
            </a:prstGeom>
            <a:noFill/>
            <a:ln>
              <a:solidFill>
                <a:srgbClr val="676534"/>
              </a:solidFill>
            </a:ln>
          </p:spPr>
          <p:txBody>
            <a:bodyPr wrap="square" rtlCol="0">
              <a:spAutoFit/>
            </a:bodyPr>
            <a:lstStyle/>
            <a:p>
              <a:pPr algn="ctr"/>
              <a:r>
                <a:rPr lang="en" sz="1600" dirty="0"/>
                <a:t>inside or outside the area concerned’. </a:t>
              </a:r>
            </a:p>
          </p:txBody>
        </p:sp>
      </p:grpSp>
      <p:sp>
        <p:nvSpPr>
          <p:cNvPr id="18" name="Left-right Arrow 17">
            <a:extLst>
              <a:ext uri="{FF2B5EF4-FFF2-40B4-BE49-F238E27FC236}">
                <a16:creationId xmlns:a16="http://schemas.microsoft.com/office/drawing/2014/main" id="{DD5895EC-36B7-DB4D-9C96-7DAE4894A550}"/>
              </a:ext>
            </a:extLst>
          </p:cNvPr>
          <p:cNvSpPr/>
          <p:nvPr/>
        </p:nvSpPr>
        <p:spPr>
          <a:xfrm>
            <a:off x="2669445" y="2700110"/>
            <a:ext cx="1266142" cy="523650"/>
          </a:xfrm>
          <a:prstGeom prst="leftRightArrow">
            <a:avLst/>
          </a:prstGeom>
          <a:gradFill flip="none" rotWithShape="1">
            <a:gsLst>
              <a:gs pos="0">
                <a:schemeClr val="accent1"/>
              </a:gs>
              <a:gs pos="100000">
                <a:schemeClr val="accent4"/>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BE" sz="800" b="1" cap="all" dirty="0">
              <a:solidFill>
                <a:schemeClr val="bg1"/>
              </a:solidFill>
            </a:endParaRPr>
          </a:p>
        </p:txBody>
      </p:sp>
      <p:grpSp>
        <p:nvGrpSpPr>
          <p:cNvPr id="28" name="Group 27">
            <a:extLst>
              <a:ext uri="{FF2B5EF4-FFF2-40B4-BE49-F238E27FC236}">
                <a16:creationId xmlns:a16="http://schemas.microsoft.com/office/drawing/2014/main" id="{1EAA04A2-BF26-7744-8C8E-3B9812C080A5}"/>
              </a:ext>
            </a:extLst>
          </p:cNvPr>
          <p:cNvGrpSpPr/>
          <p:nvPr/>
        </p:nvGrpSpPr>
        <p:grpSpPr>
          <a:xfrm>
            <a:off x="304827" y="1124075"/>
            <a:ext cx="2192720" cy="3589845"/>
            <a:chOff x="231504" y="1639754"/>
            <a:chExt cx="2192720" cy="3589845"/>
          </a:xfrm>
        </p:grpSpPr>
        <p:sp>
          <p:nvSpPr>
            <p:cNvPr id="29" name="Rectangle 28">
              <a:extLst>
                <a:ext uri="{FF2B5EF4-FFF2-40B4-BE49-F238E27FC236}">
                  <a16:creationId xmlns:a16="http://schemas.microsoft.com/office/drawing/2014/main" id="{066E099E-6041-324D-95EF-51B8F955C40F}"/>
                </a:ext>
              </a:extLst>
            </p:cNvPr>
            <p:cNvSpPr/>
            <p:nvPr/>
          </p:nvSpPr>
          <p:spPr>
            <a:xfrm>
              <a:off x="337930" y="1639754"/>
              <a:ext cx="2001233" cy="3589845"/>
            </a:xfrm>
            <a:prstGeom prst="rect">
              <a:avLst/>
            </a:prstGeom>
            <a:gradFill flip="none" rotWithShape="1">
              <a:gsLst>
                <a:gs pos="0">
                  <a:schemeClr val="accent1">
                    <a:alpha val="0"/>
                  </a:schemeClr>
                </a:gs>
                <a:gs pos="100000">
                  <a:schemeClr val="accent4"/>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BE" sz="800" b="1" cap="all" dirty="0">
                <a:solidFill>
                  <a:schemeClr val="bg1"/>
                </a:solidFill>
              </a:endParaRPr>
            </a:p>
          </p:txBody>
        </p:sp>
        <p:sp>
          <p:nvSpPr>
            <p:cNvPr id="30" name="Content Placeholder 2">
              <a:extLst>
                <a:ext uri="{FF2B5EF4-FFF2-40B4-BE49-F238E27FC236}">
                  <a16:creationId xmlns:a16="http://schemas.microsoft.com/office/drawing/2014/main" id="{559BEE81-1D6A-C349-ADBC-A78C1FD60666}"/>
                </a:ext>
              </a:extLst>
            </p:cNvPr>
            <p:cNvSpPr txBox="1">
              <a:spLocks/>
            </p:cNvSpPr>
            <p:nvPr/>
          </p:nvSpPr>
          <p:spPr>
            <a:xfrm>
              <a:off x="231504" y="1720807"/>
              <a:ext cx="2192720" cy="559877"/>
            </a:xfrm>
            <a:prstGeom prst="rect">
              <a:avLst/>
            </a:prstGeom>
          </p:spPr>
          <p:txBody>
            <a:bodyPr/>
            <a:lstStyle>
              <a:lvl1pPr marL="342900" indent="-342900" algn="l" rtl="0" eaLnBrk="0" fontAlgn="base" hangingPunct="0">
                <a:spcBef>
                  <a:spcPct val="20000"/>
                </a:spcBef>
                <a:spcAft>
                  <a:spcPct val="0"/>
                </a:spcAft>
                <a:buChar char="•"/>
                <a:defRPr sz="2000">
                  <a:solidFill>
                    <a:srgbClr val="659F89"/>
                  </a:solidFill>
                  <a:latin typeface="Arial"/>
                  <a:ea typeface="+mn-ea"/>
                  <a:cs typeface="Arial"/>
                </a:defRPr>
              </a:lvl1pPr>
              <a:lvl2pPr marL="742950" indent="-285750" algn="l" rtl="0" eaLnBrk="0" fontAlgn="base" hangingPunct="0">
                <a:spcBef>
                  <a:spcPct val="20000"/>
                </a:spcBef>
                <a:spcAft>
                  <a:spcPct val="0"/>
                </a:spcAft>
                <a:buChar char="•"/>
                <a:defRPr>
                  <a:solidFill>
                    <a:schemeClr val="tx1"/>
                  </a:solidFill>
                  <a:latin typeface="+mj-lt"/>
                  <a:ea typeface="+mn-ea"/>
                </a:defRPr>
              </a:lvl2pPr>
              <a:lvl3pPr marL="1143000" indent="-228600" algn="l" rtl="0" eaLnBrk="0" fontAlgn="base" hangingPunct="0">
                <a:spcBef>
                  <a:spcPct val="20000"/>
                </a:spcBef>
                <a:spcAft>
                  <a:spcPct val="0"/>
                </a:spcAft>
                <a:buChar char="•"/>
                <a:defRPr sz="1400">
                  <a:solidFill>
                    <a:schemeClr val="tx1"/>
                  </a:solidFill>
                  <a:latin typeface="+mj-lt"/>
                  <a:ea typeface="+mn-ea"/>
                </a:defRPr>
              </a:lvl3pPr>
              <a:lvl4pPr marL="1562100" indent="-228600" algn="l" rtl="0" eaLnBrk="0" fontAlgn="base" hangingPunct="0">
                <a:spcBef>
                  <a:spcPct val="20000"/>
                </a:spcBef>
                <a:spcAft>
                  <a:spcPct val="0"/>
                </a:spcAft>
                <a:buChar char="•"/>
                <a:defRPr sz="1400">
                  <a:solidFill>
                    <a:schemeClr val="tx1"/>
                  </a:solidFill>
                  <a:latin typeface="+mj-lt"/>
                  <a:ea typeface="+mn-ea"/>
                </a:defRPr>
              </a:lvl4pPr>
              <a:lvl5pPr marL="1981200" indent="-228600" algn="l" rtl="0" eaLnBrk="0" fontAlgn="base" hangingPunct="0">
                <a:spcBef>
                  <a:spcPct val="20000"/>
                </a:spcBef>
                <a:spcAft>
                  <a:spcPct val="0"/>
                </a:spcAft>
                <a:buChar char=" "/>
                <a:defRPr sz="1200">
                  <a:solidFill>
                    <a:schemeClr val="tx1"/>
                  </a:solidFill>
                  <a:latin typeface="Arial" charset="0"/>
                  <a:ea typeface="+mn-ea"/>
                </a:defRPr>
              </a:lvl5pPr>
              <a:lvl6pPr marL="2438400" indent="-228600" algn="l" rtl="0" eaLnBrk="0" fontAlgn="base" hangingPunct="0">
                <a:spcBef>
                  <a:spcPct val="20000"/>
                </a:spcBef>
                <a:spcAft>
                  <a:spcPct val="0"/>
                </a:spcAft>
                <a:buChar char=" "/>
                <a:defRPr sz="1200">
                  <a:solidFill>
                    <a:schemeClr val="tx1"/>
                  </a:solidFill>
                  <a:latin typeface="Arial" charset="0"/>
                  <a:ea typeface="+mn-ea"/>
                </a:defRPr>
              </a:lvl6pPr>
              <a:lvl7pPr marL="2895600" indent="-228600" algn="l" rtl="0" eaLnBrk="0" fontAlgn="base" hangingPunct="0">
                <a:spcBef>
                  <a:spcPct val="20000"/>
                </a:spcBef>
                <a:spcAft>
                  <a:spcPct val="0"/>
                </a:spcAft>
                <a:buChar char=" "/>
                <a:defRPr sz="1200">
                  <a:solidFill>
                    <a:schemeClr val="tx1"/>
                  </a:solidFill>
                  <a:latin typeface="Arial" charset="0"/>
                  <a:ea typeface="+mn-ea"/>
                </a:defRPr>
              </a:lvl7pPr>
              <a:lvl8pPr marL="3352800" indent="-228600" algn="l" rtl="0" eaLnBrk="0" fontAlgn="base" hangingPunct="0">
                <a:spcBef>
                  <a:spcPct val="20000"/>
                </a:spcBef>
                <a:spcAft>
                  <a:spcPct val="0"/>
                </a:spcAft>
                <a:buChar char=" "/>
                <a:defRPr sz="1200">
                  <a:solidFill>
                    <a:schemeClr val="tx1"/>
                  </a:solidFill>
                  <a:latin typeface="Arial" charset="0"/>
                  <a:ea typeface="+mn-ea"/>
                </a:defRPr>
              </a:lvl8pPr>
              <a:lvl9pPr marL="3810000" indent="-228600" algn="l" rtl="0" eaLnBrk="0" fontAlgn="base" hangingPunct="0">
                <a:spcBef>
                  <a:spcPct val="20000"/>
                </a:spcBef>
                <a:spcAft>
                  <a:spcPct val="0"/>
                </a:spcAft>
                <a:buChar char=" "/>
                <a:defRPr sz="1200">
                  <a:solidFill>
                    <a:schemeClr val="tx1"/>
                  </a:solidFill>
                  <a:latin typeface="Arial" charset="0"/>
                  <a:ea typeface="+mn-ea"/>
                </a:defRPr>
              </a:lvl9pPr>
            </a:lstStyle>
            <a:p>
              <a:pPr marL="0" indent="0" algn="ctr" eaLnBrk="1" hangingPunct="1">
                <a:buNone/>
              </a:pPr>
              <a:r>
                <a:rPr lang="en-US" sz="1400" kern="0" dirty="0">
                  <a:solidFill>
                    <a:schemeClr val="tx1"/>
                  </a:solidFill>
                </a:rPr>
                <a:t>Point sampling at dedicated stations</a:t>
              </a:r>
            </a:p>
          </p:txBody>
        </p:sp>
        <p:sp>
          <p:nvSpPr>
            <p:cNvPr id="31" name="Content Placeholder 2">
              <a:extLst>
                <a:ext uri="{FF2B5EF4-FFF2-40B4-BE49-F238E27FC236}">
                  <a16:creationId xmlns:a16="http://schemas.microsoft.com/office/drawing/2014/main" id="{B193E274-A94F-2D41-ACB6-61AF187823B9}"/>
                </a:ext>
              </a:extLst>
            </p:cNvPr>
            <p:cNvSpPr txBox="1">
              <a:spLocks/>
            </p:cNvSpPr>
            <p:nvPr/>
          </p:nvSpPr>
          <p:spPr>
            <a:xfrm>
              <a:off x="231504" y="2628118"/>
              <a:ext cx="2192720" cy="559877"/>
            </a:xfrm>
            <a:prstGeom prst="rect">
              <a:avLst/>
            </a:prstGeom>
          </p:spPr>
          <p:txBody>
            <a:bodyPr/>
            <a:lstStyle>
              <a:lvl1pPr marL="342900" indent="-342900" algn="l" rtl="0" eaLnBrk="0" fontAlgn="base" hangingPunct="0">
                <a:spcBef>
                  <a:spcPct val="20000"/>
                </a:spcBef>
                <a:spcAft>
                  <a:spcPct val="0"/>
                </a:spcAft>
                <a:buChar char="•"/>
                <a:defRPr sz="2000">
                  <a:solidFill>
                    <a:srgbClr val="659F89"/>
                  </a:solidFill>
                  <a:latin typeface="Arial"/>
                  <a:ea typeface="+mn-ea"/>
                  <a:cs typeface="Arial"/>
                </a:defRPr>
              </a:lvl1pPr>
              <a:lvl2pPr marL="742950" indent="-285750" algn="l" rtl="0" eaLnBrk="0" fontAlgn="base" hangingPunct="0">
                <a:spcBef>
                  <a:spcPct val="20000"/>
                </a:spcBef>
                <a:spcAft>
                  <a:spcPct val="0"/>
                </a:spcAft>
                <a:buChar char="•"/>
                <a:defRPr>
                  <a:solidFill>
                    <a:schemeClr val="tx1"/>
                  </a:solidFill>
                  <a:latin typeface="+mj-lt"/>
                  <a:ea typeface="+mn-ea"/>
                </a:defRPr>
              </a:lvl2pPr>
              <a:lvl3pPr marL="1143000" indent="-228600" algn="l" rtl="0" eaLnBrk="0" fontAlgn="base" hangingPunct="0">
                <a:spcBef>
                  <a:spcPct val="20000"/>
                </a:spcBef>
                <a:spcAft>
                  <a:spcPct val="0"/>
                </a:spcAft>
                <a:buChar char="•"/>
                <a:defRPr sz="1400">
                  <a:solidFill>
                    <a:schemeClr val="tx1"/>
                  </a:solidFill>
                  <a:latin typeface="+mj-lt"/>
                  <a:ea typeface="+mn-ea"/>
                </a:defRPr>
              </a:lvl3pPr>
              <a:lvl4pPr marL="1562100" indent="-228600" algn="l" rtl="0" eaLnBrk="0" fontAlgn="base" hangingPunct="0">
                <a:spcBef>
                  <a:spcPct val="20000"/>
                </a:spcBef>
                <a:spcAft>
                  <a:spcPct val="0"/>
                </a:spcAft>
                <a:buChar char="•"/>
                <a:defRPr sz="1400">
                  <a:solidFill>
                    <a:schemeClr val="tx1"/>
                  </a:solidFill>
                  <a:latin typeface="+mj-lt"/>
                  <a:ea typeface="+mn-ea"/>
                </a:defRPr>
              </a:lvl4pPr>
              <a:lvl5pPr marL="1981200" indent="-228600" algn="l" rtl="0" eaLnBrk="0" fontAlgn="base" hangingPunct="0">
                <a:spcBef>
                  <a:spcPct val="20000"/>
                </a:spcBef>
                <a:spcAft>
                  <a:spcPct val="0"/>
                </a:spcAft>
                <a:buChar char=" "/>
                <a:defRPr sz="1200">
                  <a:solidFill>
                    <a:schemeClr val="tx1"/>
                  </a:solidFill>
                  <a:latin typeface="Arial" charset="0"/>
                  <a:ea typeface="+mn-ea"/>
                </a:defRPr>
              </a:lvl5pPr>
              <a:lvl6pPr marL="2438400" indent="-228600" algn="l" rtl="0" eaLnBrk="0" fontAlgn="base" hangingPunct="0">
                <a:spcBef>
                  <a:spcPct val="20000"/>
                </a:spcBef>
                <a:spcAft>
                  <a:spcPct val="0"/>
                </a:spcAft>
                <a:buChar char=" "/>
                <a:defRPr sz="1200">
                  <a:solidFill>
                    <a:schemeClr val="tx1"/>
                  </a:solidFill>
                  <a:latin typeface="Arial" charset="0"/>
                  <a:ea typeface="+mn-ea"/>
                </a:defRPr>
              </a:lvl6pPr>
              <a:lvl7pPr marL="2895600" indent="-228600" algn="l" rtl="0" eaLnBrk="0" fontAlgn="base" hangingPunct="0">
                <a:spcBef>
                  <a:spcPct val="20000"/>
                </a:spcBef>
                <a:spcAft>
                  <a:spcPct val="0"/>
                </a:spcAft>
                <a:buChar char=" "/>
                <a:defRPr sz="1200">
                  <a:solidFill>
                    <a:schemeClr val="tx1"/>
                  </a:solidFill>
                  <a:latin typeface="Arial" charset="0"/>
                  <a:ea typeface="+mn-ea"/>
                </a:defRPr>
              </a:lvl7pPr>
              <a:lvl8pPr marL="3352800" indent="-228600" algn="l" rtl="0" eaLnBrk="0" fontAlgn="base" hangingPunct="0">
                <a:spcBef>
                  <a:spcPct val="20000"/>
                </a:spcBef>
                <a:spcAft>
                  <a:spcPct val="0"/>
                </a:spcAft>
                <a:buChar char=" "/>
                <a:defRPr sz="1200">
                  <a:solidFill>
                    <a:schemeClr val="tx1"/>
                  </a:solidFill>
                  <a:latin typeface="Arial" charset="0"/>
                  <a:ea typeface="+mn-ea"/>
                </a:defRPr>
              </a:lvl8pPr>
              <a:lvl9pPr marL="3810000" indent="-228600" algn="l" rtl="0" eaLnBrk="0" fontAlgn="base" hangingPunct="0">
                <a:spcBef>
                  <a:spcPct val="20000"/>
                </a:spcBef>
                <a:spcAft>
                  <a:spcPct val="0"/>
                </a:spcAft>
                <a:buChar char=" "/>
                <a:defRPr sz="1200">
                  <a:solidFill>
                    <a:schemeClr val="tx1"/>
                  </a:solidFill>
                  <a:latin typeface="Arial" charset="0"/>
                  <a:ea typeface="+mn-ea"/>
                </a:defRPr>
              </a:lvl9pPr>
            </a:lstStyle>
            <a:p>
              <a:pPr marL="0" indent="0" algn="ctr" eaLnBrk="1" hangingPunct="1">
                <a:buNone/>
              </a:pPr>
              <a:r>
                <a:rPr lang="en-US" sz="1400" kern="0" dirty="0">
                  <a:solidFill>
                    <a:schemeClr val="tx1"/>
                  </a:solidFill>
                </a:rPr>
                <a:t>Sample analysis </a:t>
              </a:r>
            </a:p>
          </p:txBody>
        </p:sp>
        <p:sp>
          <p:nvSpPr>
            <p:cNvPr id="32" name="Content Placeholder 2">
              <a:extLst>
                <a:ext uri="{FF2B5EF4-FFF2-40B4-BE49-F238E27FC236}">
                  <a16:creationId xmlns:a16="http://schemas.microsoft.com/office/drawing/2014/main" id="{8067F4E6-42B4-0A42-A1EE-59D0A174AA28}"/>
                </a:ext>
              </a:extLst>
            </p:cNvPr>
            <p:cNvSpPr txBox="1">
              <a:spLocks/>
            </p:cNvSpPr>
            <p:nvPr/>
          </p:nvSpPr>
          <p:spPr>
            <a:xfrm>
              <a:off x="231504" y="3255490"/>
              <a:ext cx="2192720" cy="559877"/>
            </a:xfrm>
            <a:prstGeom prst="rect">
              <a:avLst/>
            </a:prstGeom>
          </p:spPr>
          <p:txBody>
            <a:bodyPr/>
            <a:lstStyle>
              <a:lvl1pPr marL="342900" indent="-342900" algn="l" rtl="0" eaLnBrk="0" fontAlgn="base" hangingPunct="0">
                <a:spcBef>
                  <a:spcPct val="20000"/>
                </a:spcBef>
                <a:spcAft>
                  <a:spcPct val="0"/>
                </a:spcAft>
                <a:buChar char="•"/>
                <a:defRPr sz="2000">
                  <a:solidFill>
                    <a:srgbClr val="659F89"/>
                  </a:solidFill>
                  <a:latin typeface="Arial"/>
                  <a:ea typeface="+mn-ea"/>
                  <a:cs typeface="Arial"/>
                </a:defRPr>
              </a:lvl1pPr>
              <a:lvl2pPr marL="742950" indent="-285750" algn="l" rtl="0" eaLnBrk="0" fontAlgn="base" hangingPunct="0">
                <a:spcBef>
                  <a:spcPct val="20000"/>
                </a:spcBef>
                <a:spcAft>
                  <a:spcPct val="0"/>
                </a:spcAft>
                <a:buChar char="•"/>
                <a:defRPr>
                  <a:solidFill>
                    <a:schemeClr val="tx1"/>
                  </a:solidFill>
                  <a:latin typeface="+mj-lt"/>
                  <a:ea typeface="+mn-ea"/>
                </a:defRPr>
              </a:lvl2pPr>
              <a:lvl3pPr marL="1143000" indent="-228600" algn="l" rtl="0" eaLnBrk="0" fontAlgn="base" hangingPunct="0">
                <a:spcBef>
                  <a:spcPct val="20000"/>
                </a:spcBef>
                <a:spcAft>
                  <a:spcPct val="0"/>
                </a:spcAft>
                <a:buChar char="•"/>
                <a:defRPr sz="1400">
                  <a:solidFill>
                    <a:schemeClr val="tx1"/>
                  </a:solidFill>
                  <a:latin typeface="+mj-lt"/>
                  <a:ea typeface="+mn-ea"/>
                </a:defRPr>
              </a:lvl3pPr>
              <a:lvl4pPr marL="1562100" indent="-228600" algn="l" rtl="0" eaLnBrk="0" fontAlgn="base" hangingPunct="0">
                <a:spcBef>
                  <a:spcPct val="20000"/>
                </a:spcBef>
                <a:spcAft>
                  <a:spcPct val="0"/>
                </a:spcAft>
                <a:buChar char="•"/>
                <a:defRPr sz="1400">
                  <a:solidFill>
                    <a:schemeClr val="tx1"/>
                  </a:solidFill>
                  <a:latin typeface="+mj-lt"/>
                  <a:ea typeface="+mn-ea"/>
                </a:defRPr>
              </a:lvl4pPr>
              <a:lvl5pPr marL="1981200" indent="-228600" algn="l" rtl="0" eaLnBrk="0" fontAlgn="base" hangingPunct="0">
                <a:spcBef>
                  <a:spcPct val="20000"/>
                </a:spcBef>
                <a:spcAft>
                  <a:spcPct val="0"/>
                </a:spcAft>
                <a:buChar char=" "/>
                <a:defRPr sz="1200">
                  <a:solidFill>
                    <a:schemeClr val="tx1"/>
                  </a:solidFill>
                  <a:latin typeface="Arial" charset="0"/>
                  <a:ea typeface="+mn-ea"/>
                </a:defRPr>
              </a:lvl5pPr>
              <a:lvl6pPr marL="2438400" indent="-228600" algn="l" rtl="0" eaLnBrk="0" fontAlgn="base" hangingPunct="0">
                <a:spcBef>
                  <a:spcPct val="20000"/>
                </a:spcBef>
                <a:spcAft>
                  <a:spcPct val="0"/>
                </a:spcAft>
                <a:buChar char=" "/>
                <a:defRPr sz="1200">
                  <a:solidFill>
                    <a:schemeClr val="tx1"/>
                  </a:solidFill>
                  <a:latin typeface="Arial" charset="0"/>
                  <a:ea typeface="+mn-ea"/>
                </a:defRPr>
              </a:lvl6pPr>
              <a:lvl7pPr marL="2895600" indent="-228600" algn="l" rtl="0" eaLnBrk="0" fontAlgn="base" hangingPunct="0">
                <a:spcBef>
                  <a:spcPct val="20000"/>
                </a:spcBef>
                <a:spcAft>
                  <a:spcPct val="0"/>
                </a:spcAft>
                <a:buChar char=" "/>
                <a:defRPr sz="1200">
                  <a:solidFill>
                    <a:schemeClr val="tx1"/>
                  </a:solidFill>
                  <a:latin typeface="Arial" charset="0"/>
                  <a:ea typeface="+mn-ea"/>
                </a:defRPr>
              </a:lvl7pPr>
              <a:lvl8pPr marL="3352800" indent="-228600" algn="l" rtl="0" eaLnBrk="0" fontAlgn="base" hangingPunct="0">
                <a:spcBef>
                  <a:spcPct val="20000"/>
                </a:spcBef>
                <a:spcAft>
                  <a:spcPct val="0"/>
                </a:spcAft>
                <a:buChar char=" "/>
                <a:defRPr sz="1200">
                  <a:solidFill>
                    <a:schemeClr val="tx1"/>
                  </a:solidFill>
                  <a:latin typeface="Arial" charset="0"/>
                  <a:ea typeface="+mn-ea"/>
                </a:defRPr>
              </a:lvl8pPr>
              <a:lvl9pPr marL="3810000" indent="-228600" algn="l" rtl="0" eaLnBrk="0" fontAlgn="base" hangingPunct="0">
                <a:spcBef>
                  <a:spcPct val="20000"/>
                </a:spcBef>
                <a:spcAft>
                  <a:spcPct val="0"/>
                </a:spcAft>
                <a:buChar char=" "/>
                <a:defRPr sz="1200">
                  <a:solidFill>
                    <a:schemeClr val="tx1"/>
                  </a:solidFill>
                  <a:latin typeface="Arial" charset="0"/>
                  <a:ea typeface="+mn-ea"/>
                </a:defRPr>
              </a:lvl9pPr>
            </a:lstStyle>
            <a:p>
              <a:pPr marL="0" indent="0" algn="ctr" eaLnBrk="1" hangingPunct="1">
                <a:buNone/>
              </a:pPr>
              <a:r>
                <a:rPr lang="en-US" sz="1400" kern="0" dirty="0">
                  <a:solidFill>
                    <a:schemeClr val="tx1"/>
                  </a:solidFill>
                </a:rPr>
                <a:t>Data interpretation</a:t>
              </a:r>
            </a:p>
          </p:txBody>
        </p:sp>
        <p:sp>
          <p:nvSpPr>
            <p:cNvPr id="33" name="Content Placeholder 2">
              <a:extLst>
                <a:ext uri="{FF2B5EF4-FFF2-40B4-BE49-F238E27FC236}">
                  <a16:creationId xmlns:a16="http://schemas.microsoft.com/office/drawing/2014/main" id="{20C1CCAC-BBAC-2E43-AE88-BFB4C15366A2}"/>
                </a:ext>
              </a:extLst>
            </p:cNvPr>
            <p:cNvSpPr txBox="1">
              <a:spLocks/>
            </p:cNvSpPr>
            <p:nvPr/>
          </p:nvSpPr>
          <p:spPr>
            <a:xfrm>
              <a:off x="231504" y="3882862"/>
              <a:ext cx="2192720" cy="559877"/>
            </a:xfrm>
            <a:prstGeom prst="rect">
              <a:avLst/>
            </a:prstGeom>
          </p:spPr>
          <p:txBody>
            <a:bodyPr/>
            <a:lstStyle>
              <a:lvl1pPr marL="342900" indent="-342900" algn="l" rtl="0" eaLnBrk="0" fontAlgn="base" hangingPunct="0">
                <a:spcBef>
                  <a:spcPct val="20000"/>
                </a:spcBef>
                <a:spcAft>
                  <a:spcPct val="0"/>
                </a:spcAft>
                <a:buChar char="•"/>
                <a:defRPr sz="2000">
                  <a:solidFill>
                    <a:srgbClr val="659F89"/>
                  </a:solidFill>
                  <a:latin typeface="Arial"/>
                  <a:ea typeface="+mn-ea"/>
                  <a:cs typeface="Arial"/>
                </a:defRPr>
              </a:lvl1pPr>
              <a:lvl2pPr marL="742950" indent="-285750" algn="l" rtl="0" eaLnBrk="0" fontAlgn="base" hangingPunct="0">
                <a:spcBef>
                  <a:spcPct val="20000"/>
                </a:spcBef>
                <a:spcAft>
                  <a:spcPct val="0"/>
                </a:spcAft>
                <a:buChar char="•"/>
                <a:defRPr>
                  <a:solidFill>
                    <a:schemeClr val="tx1"/>
                  </a:solidFill>
                  <a:latin typeface="+mj-lt"/>
                  <a:ea typeface="+mn-ea"/>
                </a:defRPr>
              </a:lvl2pPr>
              <a:lvl3pPr marL="1143000" indent="-228600" algn="l" rtl="0" eaLnBrk="0" fontAlgn="base" hangingPunct="0">
                <a:spcBef>
                  <a:spcPct val="20000"/>
                </a:spcBef>
                <a:spcAft>
                  <a:spcPct val="0"/>
                </a:spcAft>
                <a:buChar char="•"/>
                <a:defRPr sz="1400">
                  <a:solidFill>
                    <a:schemeClr val="tx1"/>
                  </a:solidFill>
                  <a:latin typeface="+mj-lt"/>
                  <a:ea typeface="+mn-ea"/>
                </a:defRPr>
              </a:lvl3pPr>
              <a:lvl4pPr marL="1562100" indent="-228600" algn="l" rtl="0" eaLnBrk="0" fontAlgn="base" hangingPunct="0">
                <a:spcBef>
                  <a:spcPct val="20000"/>
                </a:spcBef>
                <a:spcAft>
                  <a:spcPct val="0"/>
                </a:spcAft>
                <a:buChar char="•"/>
                <a:defRPr sz="1400">
                  <a:solidFill>
                    <a:schemeClr val="tx1"/>
                  </a:solidFill>
                  <a:latin typeface="+mj-lt"/>
                  <a:ea typeface="+mn-ea"/>
                </a:defRPr>
              </a:lvl4pPr>
              <a:lvl5pPr marL="1981200" indent="-228600" algn="l" rtl="0" eaLnBrk="0" fontAlgn="base" hangingPunct="0">
                <a:spcBef>
                  <a:spcPct val="20000"/>
                </a:spcBef>
                <a:spcAft>
                  <a:spcPct val="0"/>
                </a:spcAft>
                <a:buChar char=" "/>
                <a:defRPr sz="1200">
                  <a:solidFill>
                    <a:schemeClr val="tx1"/>
                  </a:solidFill>
                  <a:latin typeface="Arial" charset="0"/>
                  <a:ea typeface="+mn-ea"/>
                </a:defRPr>
              </a:lvl5pPr>
              <a:lvl6pPr marL="2438400" indent="-228600" algn="l" rtl="0" eaLnBrk="0" fontAlgn="base" hangingPunct="0">
                <a:spcBef>
                  <a:spcPct val="20000"/>
                </a:spcBef>
                <a:spcAft>
                  <a:spcPct val="0"/>
                </a:spcAft>
                <a:buChar char=" "/>
                <a:defRPr sz="1200">
                  <a:solidFill>
                    <a:schemeClr val="tx1"/>
                  </a:solidFill>
                  <a:latin typeface="Arial" charset="0"/>
                  <a:ea typeface="+mn-ea"/>
                </a:defRPr>
              </a:lvl6pPr>
              <a:lvl7pPr marL="2895600" indent="-228600" algn="l" rtl="0" eaLnBrk="0" fontAlgn="base" hangingPunct="0">
                <a:spcBef>
                  <a:spcPct val="20000"/>
                </a:spcBef>
                <a:spcAft>
                  <a:spcPct val="0"/>
                </a:spcAft>
                <a:buChar char=" "/>
                <a:defRPr sz="1200">
                  <a:solidFill>
                    <a:schemeClr val="tx1"/>
                  </a:solidFill>
                  <a:latin typeface="Arial" charset="0"/>
                  <a:ea typeface="+mn-ea"/>
                </a:defRPr>
              </a:lvl7pPr>
              <a:lvl8pPr marL="3352800" indent="-228600" algn="l" rtl="0" eaLnBrk="0" fontAlgn="base" hangingPunct="0">
                <a:spcBef>
                  <a:spcPct val="20000"/>
                </a:spcBef>
                <a:spcAft>
                  <a:spcPct val="0"/>
                </a:spcAft>
                <a:buChar char=" "/>
                <a:defRPr sz="1200">
                  <a:solidFill>
                    <a:schemeClr val="tx1"/>
                  </a:solidFill>
                  <a:latin typeface="Arial" charset="0"/>
                  <a:ea typeface="+mn-ea"/>
                </a:defRPr>
              </a:lvl8pPr>
              <a:lvl9pPr marL="3810000" indent="-228600" algn="l" rtl="0" eaLnBrk="0" fontAlgn="base" hangingPunct="0">
                <a:spcBef>
                  <a:spcPct val="20000"/>
                </a:spcBef>
                <a:spcAft>
                  <a:spcPct val="0"/>
                </a:spcAft>
                <a:buChar char=" "/>
                <a:defRPr sz="1200">
                  <a:solidFill>
                    <a:schemeClr val="tx1"/>
                  </a:solidFill>
                  <a:latin typeface="Arial" charset="0"/>
                  <a:ea typeface="+mn-ea"/>
                </a:defRPr>
              </a:lvl9pPr>
            </a:lstStyle>
            <a:p>
              <a:pPr marL="0" indent="0" algn="ctr" eaLnBrk="1" hangingPunct="1">
                <a:buNone/>
              </a:pPr>
              <a:r>
                <a:rPr lang="en-US" sz="1400" kern="0" dirty="0">
                  <a:solidFill>
                    <a:schemeClr val="tx1"/>
                  </a:solidFill>
                </a:rPr>
                <a:t>Comparison against indicator</a:t>
              </a:r>
            </a:p>
          </p:txBody>
        </p:sp>
        <p:sp>
          <p:nvSpPr>
            <p:cNvPr id="34" name="Content Placeholder 2">
              <a:extLst>
                <a:ext uri="{FF2B5EF4-FFF2-40B4-BE49-F238E27FC236}">
                  <a16:creationId xmlns:a16="http://schemas.microsoft.com/office/drawing/2014/main" id="{016198DB-A3C8-D447-B6AA-CC48C88C25D1}"/>
                </a:ext>
              </a:extLst>
            </p:cNvPr>
            <p:cNvSpPr txBox="1">
              <a:spLocks/>
            </p:cNvSpPr>
            <p:nvPr/>
          </p:nvSpPr>
          <p:spPr>
            <a:xfrm>
              <a:off x="231504" y="4669722"/>
              <a:ext cx="2192720" cy="559877"/>
            </a:xfrm>
            <a:prstGeom prst="rect">
              <a:avLst/>
            </a:prstGeom>
          </p:spPr>
          <p:txBody>
            <a:bodyPr/>
            <a:lstStyle>
              <a:lvl1pPr marL="342900" indent="-342900" algn="l" rtl="0" eaLnBrk="0" fontAlgn="base" hangingPunct="0">
                <a:spcBef>
                  <a:spcPct val="20000"/>
                </a:spcBef>
                <a:spcAft>
                  <a:spcPct val="0"/>
                </a:spcAft>
                <a:buChar char="•"/>
                <a:defRPr sz="2000">
                  <a:solidFill>
                    <a:srgbClr val="659F89"/>
                  </a:solidFill>
                  <a:latin typeface="Arial"/>
                  <a:ea typeface="+mn-ea"/>
                  <a:cs typeface="Arial"/>
                </a:defRPr>
              </a:lvl1pPr>
              <a:lvl2pPr marL="742950" indent="-285750" algn="l" rtl="0" eaLnBrk="0" fontAlgn="base" hangingPunct="0">
                <a:spcBef>
                  <a:spcPct val="20000"/>
                </a:spcBef>
                <a:spcAft>
                  <a:spcPct val="0"/>
                </a:spcAft>
                <a:buChar char="•"/>
                <a:defRPr>
                  <a:solidFill>
                    <a:schemeClr val="tx1"/>
                  </a:solidFill>
                  <a:latin typeface="+mj-lt"/>
                  <a:ea typeface="+mn-ea"/>
                </a:defRPr>
              </a:lvl2pPr>
              <a:lvl3pPr marL="1143000" indent="-228600" algn="l" rtl="0" eaLnBrk="0" fontAlgn="base" hangingPunct="0">
                <a:spcBef>
                  <a:spcPct val="20000"/>
                </a:spcBef>
                <a:spcAft>
                  <a:spcPct val="0"/>
                </a:spcAft>
                <a:buChar char="•"/>
                <a:defRPr sz="1400">
                  <a:solidFill>
                    <a:schemeClr val="tx1"/>
                  </a:solidFill>
                  <a:latin typeface="+mj-lt"/>
                  <a:ea typeface="+mn-ea"/>
                </a:defRPr>
              </a:lvl3pPr>
              <a:lvl4pPr marL="1562100" indent="-228600" algn="l" rtl="0" eaLnBrk="0" fontAlgn="base" hangingPunct="0">
                <a:spcBef>
                  <a:spcPct val="20000"/>
                </a:spcBef>
                <a:spcAft>
                  <a:spcPct val="0"/>
                </a:spcAft>
                <a:buChar char="•"/>
                <a:defRPr sz="1400">
                  <a:solidFill>
                    <a:schemeClr val="tx1"/>
                  </a:solidFill>
                  <a:latin typeface="+mj-lt"/>
                  <a:ea typeface="+mn-ea"/>
                </a:defRPr>
              </a:lvl4pPr>
              <a:lvl5pPr marL="1981200" indent="-228600" algn="l" rtl="0" eaLnBrk="0" fontAlgn="base" hangingPunct="0">
                <a:spcBef>
                  <a:spcPct val="20000"/>
                </a:spcBef>
                <a:spcAft>
                  <a:spcPct val="0"/>
                </a:spcAft>
                <a:buChar char=" "/>
                <a:defRPr sz="1200">
                  <a:solidFill>
                    <a:schemeClr val="tx1"/>
                  </a:solidFill>
                  <a:latin typeface="Arial" charset="0"/>
                  <a:ea typeface="+mn-ea"/>
                </a:defRPr>
              </a:lvl5pPr>
              <a:lvl6pPr marL="2438400" indent="-228600" algn="l" rtl="0" eaLnBrk="0" fontAlgn="base" hangingPunct="0">
                <a:spcBef>
                  <a:spcPct val="20000"/>
                </a:spcBef>
                <a:spcAft>
                  <a:spcPct val="0"/>
                </a:spcAft>
                <a:buChar char=" "/>
                <a:defRPr sz="1200">
                  <a:solidFill>
                    <a:schemeClr val="tx1"/>
                  </a:solidFill>
                  <a:latin typeface="Arial" charset="0"/>
                  <a:ea typeface="+mn-ea"/>
                </a:defRPr>
              </a:lvl6pPr>
              <a:lvl7pPr marL="2895600" indent="-228600" algn="l" rtl="0" eaLnBrk="0" fontAlgn="base" hangingPunct="0">
                <a:spcBef>
                  <a:spcPct val="20000"/>
                </a:spcBef>
                <a:spcAft>
                  <a:spcPct val="0"/>
                </a:spcAft>
                <a:buChar char=" "/>
                <a:defRPr sz="1200">
                  <a:solidFill>
                    <a:schemeClr val="tx1"/>
                  </a:solidFill>
                  <a:latin typeface="Arial" charset="0"/>
                  <a:ea typeface="+mn-ea"/>
                </a:defRPr>
              </a:lvl7pPr>
              <a:lvl8pPr marL="3352800" indent="-228600" algn="l" rtl="0" eaLnBrk="0" fontAlgn="base" hangingPunct="0">
                <a:spcBef>
                  <a:spcPct val="20000"/>
                </a:spcBef>
                <a:spcAft>
                  <a:spcPct val="0"/>
                </a:spcAft>
                <a:buChar char=" "/>
                <a:defRPr sz="1200">
                  <a:solidFill>
                    <a:schemeClr val="tx1"/>
                  </a:solidFill>
                  <a:latin typeface="Arial" charset="0"/>
                  <a:ea typeface="+mn-ea"/>
                </a:defRPr>
              </a:lvl8pPr>
              <a:lvl9pPr marL="3810000" indent="-228600" algn="l" rtl="0" eaLnBrk="0" fontAlgn="base" hangingPunct="0">
                <a:spcBef>
                  <a:spcPct val="20000"/>
                </a:spcBef>
                <a:spcAft>
                  <a:spcPct val="0"/>
                </a:spcAft>
                <a:buChar char=" "/>
                <a:defRPr sz="1200">
                  <a:solidFill>
                    <a:schemeClr val="tx1"/>
                  </a:solidFill>
                  <a:latin typeface="Arial" charset="0"/>
                  <a:ea typeface="+mn-ea"/>
                </a:defRPr>
              </a:lvl9pPr>
            </a:lstStyle>
            <a:p>
              <a:pPr marL="0" indent="0" algn="ctr" eaLnBrk="1" hangingPunct="1">
                <a:buNone/>
              </a:pPr>
              <a:r>
                <a:rPr lang="en-US" sz="1400" kern="0" dirty="0">
                  <a:solidFill>
                    <a:schemeClr val="tx1"/>
                  </a:solidFill>
                </a:rPr>
                <a:t>Extrapolation</a:t>
              </a:r>
            </a:p>
          </p:txBody>
        </p:sp>
        <p:sp>
          <p:nvSpPr>
            <p:cNvPr id="35" name="Down Arrow 34">
              <a:extLst>
                <a:ext uri="{FF2B5EF4-FFF2-40B4-BE49-F238E27FC236}">
                  <a16:creationId xmlns:a16="http://schemas.microsoft.com/office/drawing/2014/main" id="{EF07CD1F-B5A0-DC46-B838-562F6FB564AA}"/>
                </a:ext>
              </a:extLst>
            </p:cNvPr>
            <p:cNvSpPr/>
            <p:nvPr/>
          </p:nvSpPr>
          <p:spPr>
            <a:xfrm>
              <a:off x="1216222" y="2280684"/>
              <a:ext cx="223284" cy="303028"/>
            </a:xfrm>
            <a:prstGeom prst="downArrow">
              <a:avLst/>
            </a:prstGeom>
            <a:gradFill flip="none" rotWithShape="1">
              <a:gsLst>
                <a:gs pos="0">
                  <a:schemeClr val="accent1"/>
                </a:gs>
                <a:gs pos="100000">
                  <a:schemeClr val="accent4"/>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BE" sz="800" b="1" cap="all" dirty="0">
                <a:solidFill>
                  <a:schemeClr val="bg1"/>
                </a:solidFill>
              </a:endParaRPr>
            </a:p>
          </p:txBody>
        </p:sp>
        <p:sp>
          <p:nvSpPr>
            <p:cNvPr id="36" name="Down Arrow 35">
              <a:extLst>
                <a:ext uri="{FF2B5EF4-FFF2-40B4-BE49-F238E27FC236}">
                  <a16:creationId xmlns:a16="http://schemas.microsoft.com/office/drawing/2014/main" id="{0CB7B274-5664-FE41-ABEE-075D59E88A72}"/>
                </a:ext>
              </a:extLst>
            </p:cNvPr>
            <p:cNvSpPr/>
            <p:nvPr/>
          </p:nvSpPr>
          <p:spPr>
            <a:xfrm>
              <a:off x="1216222" y="2990485"/>
              <a:ext cx="223284" cy="303028"/>
            </a:xfrm>
            <a:prstGeom prst="downArrow">
              <a:avLst/>
            </a:prstGeom>
            <a:gradFill flip="none" rotWithShape="1">
              <a:gsLst>
                <a:gs pos="0">
                  <a:schemeClr val="accent1"/>
                </a:gs>
                <a:gs pos="100000">
                  <a:schemeClr val="accent4"/>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BE" sz="800" b="1" cap="all" dirty="0">
                <a:solidFill>
                  <a:schemeClr val="bg1"/>
                </a:solidFill>
              </a:endParaRPr>
            </a:p>
          </p:txBody>
        </p:sp>
        <p:sp>
          <p:nvSpPr>
            <p:cNvPr id="37" name="Down Arrow 36">
              <a:extLst>
                <a:ext uri="{FF2B5EF4-FFF2-40B4-BE49-F238E27FC236}">
                  <a16:creationId xmlns:a16="http://schemas.microsoft.com/office/drawing/2014/main" id="{EB62E5F3-0836-6D4C-9147-60980DD528DC}"/>
                </a:ext>
              </a:extLst>
            </p:cNvPr>
            <p:cNvSpPr/>
            <p:nvPr/>
          </p:nvSpPr>
          <p:spPr>
            <a:xfrm>
              <a:off x="1216222" y="3617857"/>
              <a:ext cx="223284" cy="303028"/>
            </a:xfrm>
            <a:prstGeom prst="downArrow">
              <a:avLst/>
            </a:prstGeom>
            <a:gradFill flip="none" rotWithShape="1">
              <a:gsLst>
                <a:gs pos="0">
                  <a:schemeClr val="accent1"/>
                </a:gs>
                <a:gs pos="100000">
                  <a:schemeClr val="accent4"/>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BE" sz="800" b="1" cap="all" dirty="0">
                <a:solidFill>
                  <a:schemeClr val="bg1"/>
                </a:solidFill>
              </a:endParaRPr>
            </a:p>
          </p:txBody>
        </p:sp>
        <p:sp>
          <p:nvSpPr>
            <p:cNvPr id="38" name="Down Arrow 37">
              <a:extLst>
                <a:ext uri="{FF2B5EF4-FFF2-40B4-BE49-F238E27FC236}">
                  <a16:creationId xmlns:a16="http://schemas.microsoft.com/office/drawing/2014/main" id="{39C7E7DA-534A-454F-BFDE-81CE2ACFFC49}"/>
                </a:ext>
              </a:extLst>
            </p:cNvPr>
            <p:cNvSpPr/>
            <p:nvPr/>
          </p:nvSpPr>
          <p:spPr>
            <a:xfrm>
              <a:off x="1216222" y="4404717"/>
              <a:ext cx="223284" cy="303028"/>
            </a:xfrm>
            <a:prstGeom prst="downArrow">
              <a:avLst/>
            </a:prstGeom>
            <a:gradFill flip="none" rotWithShape="1">
              <a:gsLst>
                <a:gs pos="0">
                  <a:schemeClr val="accent1"/>
                </a:gs>
                <a:gs pos="100000">
                  <a:schemeClr val="accent4"/>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BE" sz="800" b="1" cap="all" dirty="0">
                <a:solidFill>
                  <a:schemeClr val="bg1"/>
                </a:solidFill>
              </a:endParaRPr>
            </a:p>
          </p:txBody>
        </p:sp>
      </p:grpSp>
      <p:sp>
        <p:nvSpPr>
          <p:cNvPr id="39" name="CasellaDiTesto 3">
            <a:extLst>
              <a:ext uri="{FF2B5EF4-FFF2-40B4-BE49-F238E27FC236}">
                <a16:creationId xmlns:a16="http://schemas.microsoft.com/office/drawing/2014/main" id="{B53A2DB4-70DB-1349-91C8-C2140F26FCC3}"/>
              </a:ext>
            </a:extLst>
          </p:cNvPr>
          <p:cNvSpPr txBox="1"/>
          <p:nvPr/>
        </p:nvSpPr>
        <p:spPr>
          <a:xfrm>
            <a:off x="508103" y="4489770"/>
            <a:ext cx="3893828" cy="830997"/>
          </a:xfrm>
          <a:prstGeom prst="rect">
            <a:avLst/>
          </a:prstGeom>
          <a:noFill/>
        </p:spPr>
        <p:txBody>
          <a:bodyPr wrap="square" rtlCol="0">
            <a:spAutoFit/>
          </a:bodyPr>
          <a:lstStyle/>
          <a:p>
            <a:r>
              <a:rPr lang="en-US" sz="2400" b="1" dirty="0">
                <a:solidFill>
                  <a:schemeClr val="accent2">
                    <a:lumMod val="75000"/>
                  </a:schemeClr>
                </a:solidFill>
              </a:rPr>
              <a:t>MSFD in current practice: does it reflect reality?</a:t>
            </a:r>
          </a:p>
        </p:txBody>
      </p:sp>
      <p:sp>
        <p:nvSpPr>
          <p:cNvPr id="27" name="Rectangle 6">
            <a:extLst>
              <a:ext uri="{FF2B5EF4-FFF2-40B4-BE49-F238E27FC236}">
                <a16:creationId xmlns:a16="http://schemas.microsoft.com/office/drawing/2014/main" id="{AD76EFD6-C45B-5E4F-B88F-B43DD33B5F79}"/>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Good environmental status?</a:t>
            </a:r>
          </a:p>
        </p:txBody>
      </p:sp>
    </p:spTree>
    <p:extLst>
      <p:ext uri="{BB962C8B-B14F-4D97-AF65-F5344CB8AC3E}">
        <p14:creationId xmlns:p14="http://schemas.microsoft.com/office/powerpoint/2010/main" val="250927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a:extLst>
              <a:ext uri="{FF2B5EF4-FFF2-40B4-BE49-F238E27FC236}">
                <a16:creationId xmlns:a16="http://schemas.microsoft.com/office/drawing/2014/main" id="{83B5A7EE-A914-8C4D-BF13-3660DBC40C97}"/>
              </a:ext>
            </a:extLst>
          </p:cNvPr>
          <p:cNvSpPr>
            <a:spLocks noChangeArrowheads="1"/>
          </p:cNvSpPr>
          <p:nvPr/>
        </p:nvSpPr>
        <p:spPr bwMode="auto">
          <a:xfrm>
            <a:off x="0" y="0"/>
            <a:ext cx="9144000" cy="523875"/>
          </a:xfrm>
          <a:prstGeom prst="rect">
            <a:avLst/>
          </a:prstGeom>
          <a:solidFill>
            <a:schemeClr val="tx2"/>
          </a:solidFill>
          <a:ln w="9525">
            <a:solidFill>
              <a:schemeClr val="tx2"/>
            </a:solidFill>
            <a:miter lim="800000"/>
            <a:headEnd/>
            <a:tailEnd/>
          </a:ln>
        </p:spPr>
        <p:txBody>
          <a:bodyPr>
            <a:spAutoFit/>
          </a:bodyPr>
          <a:lstStyle>
            <a:lvl1pPr>
              <a:spcBef>
                <a:spcPts val="300"/>
              </a:spcBef>
              <a:buClr>
                <a:srgbClr val="1E689C"/>
              </a:buClr>
              <a:buSzPct val="50000"/>
              <a:buFont typeface="Courier New" panose="02070309020205020404" pitchFamily="49" charset="0"/>
              <a:buChar char="o"/>
              <a:defRPr sz="1400">
                <a:solidFill>
                  <a:srgbClr val="000000"/>
                </a:solidFill>
                <a:latin typeface="Arial" panose="020B0604020202020204" pitchFamily="34" charset="0"/>
              </a:defRPr>
            </a:lvl1pPr>
            <a:lvl2pPr marL="742950" indent="-285750">
              <a:spcBef>
                <a:spcPts val="300"/>
              </a:spcBef>
              <a:buClr>
                <a:srgbClr val="1E689C"/>
              </a:buClr>
              <a:buSzPct val="50000"/>
              <a:buFont typeface="Courier New" panose="02070309020205020404" pitchFamily="49" charset="0"/>
              <a:buChar char="o"/>
              <a:defRPr sz="1200">
                <a:solidFill>
                  <a:srgbClr val="000000"/>
                </a:solidFill>
                <a:latin typeface="Arial" panose="020B0604020202020204" pitchFamily="34" charset="0"/>
              </a:defRPr>
            </a:lvl2pPr>
            <a:lvl3pPr marL="11430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3pPr>
            <a:lvl4pPr marL="16002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4pPr>
            <a:lvl5pPr marL="2057400" indent="-228600">
              <a:spcBef>
                <a:spcPts val="300"/>
              </a:spcBef>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5pPr>
            <a:lvl6pPr marL="25146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6pPr>
            <a:lvl7pPr marL="29718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7pPr>
            <a:lvl8pPr marL="34290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8pPr>
            <a:lvl9pPr marL="3886200" indent="-228600" eaLnBrk="0" fontAlgn="base" hangingPunct="0">
              <a:spcBef>
                <a:spcPts val="300"/>
              </a:spcBef>
              <a:spcAft>
                <a:spcPct val="0"/>
              </a:spcAft>
              <a:buClr>
                <a:srgbClr val="1E689C"/>
              </a:buClr>
              <a:buSzPct val="50000"/>
              <a:buFont typeface="Courier New" panose="02070309020205020404" pitchFamily="49" charset="0"/>
              <a:buChar char="o"/>
              <a:defRPr sz="1100">
                <a:solidFill>
                  <a:srgbClr val="000000"/>
                </a:solidFill>
                <a:latin typeface="Arial" panose="020B0604020202020204" pitchFamily="34" charset="0"/>
              </a:defRPr>
            </a:lvl9pPr>
          </a:lstStyle>
          <a:p>
            <a:pPr algn="ctr" eaLnBrk="1" hangingPunct="1">
              <a:spcBef>
                <a:spcPct val="0"/>
              </a:spcBef>
              <a:buClrTx/>
              <a:buSzTx/>
              <a:buFontTx/>
              <a:buNone/>
            </a:pPr>
            <a:r>
              <a:rPr lang="en-US" altLang="it-IT" sz="2800" b="1" dirty="0">
                <a:solidFill>
                  <a:schemeClr val="bg1"/>
                </a:solidFill>
                <a:latin typeface="Calibri" panose="020F0502020204030204" pitchFamily="34" charset="0"/>
              </a:rPr>
              <a:t>Good environmental status?</a:t>
            </a:r>
          </a:p>
        </p:txBody>
      </p:sp>
      <p:sp>
        <p:nvSpPr>
          <p:cNvPr id="9" name="Rectangle 8">
            <a:extLst>
              <a:ext uri="{FF2B5EF4-FFF2-40B4-BE49-F238E27FC236}">
                <a16:creationId xmlns:a16="http://schemas.microsoft.com/office/drawing/2014/main" id="{EC7A0BC1-D0D1-4348-8B82-68EA78D694D1}"/>
              </a:ext>
            </a:extLst>
          </p:cNvPr>
          <p:cNvSpPr/>
          <p:nvPr/>
        </p:nvSpPr>
        <p:spPr>
          <a:xfrm>
            <a:off x="6172200" y="4977765"/>
            <a:ext cx="1462548" cy="150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Google Shape;129;p2">
            <a:extLst>
              <a:ext uri="{FF2B5EF4-FFF2-40B4-BE49-F238E27FC236}">
                <a16:creationId xmlns:a16="http://schemas.microsoft.com/office/drawing/2014/main" id="{F0D32C85-36EC-BA49-B92E-AA8A0D95D660}"/>
              </a:ext>
            </a:extLst>
          </p:cNvPr>
          <p:cNvSpPr txBox="1">
            <a:spLocks/>
          </p:cNvSpPr>
          <p:nvPr/>
        </p:nvSpPr>
        <p:spPr>
          <a:xfrm>
            <a:off x="304800" y="1015228"/>
            <a:ext cx="8675615" cy="3953934"/>
          </a:xfrm>
          <a:prstGeom prst="rect">
            <a:avLst/>
          </a:prstGeom>
          <a:noFill/>
          <a:ln>
            <a:noFill/>
          </a:ln>
        </p:spPr>
        <p:txBody>
          <a:bodyPr spcFirstLastPara="1" wrap="square" lIns="91425" tIns="45700" rIns="91425" bIns="45700" anchor="t" anchorCtr="0">
            <a:normAutofit/>
          </a:bodyPr>
          <a:lstStyle>
            <a:lvl1pPr marL="342900" indent="-342900" algn="l" defTabSz="457200" rtl="0" eaLnBrk="0" fontAlgn="base" hangingPunct="0">
              <a:spcBef>
                <a:spcPts val="300"/>
              </a:spcBef>
              <a:spcAft>
                <a:spcPct val="0"/>
              </a:spcAft>
              <a:buClr>
                <a:srgbClr val="1E689C"/>
              </a:buClr>
              <a:buSzPct val="50000"/>
              <a:buFont typeface="Courier New" panose="02070309020205020404" pitchFamily="49" charset="0"/>
              <a:buChar char="o"/>
              <a:defRPr lang="en-US" sz="1400" kern="1200">
                <a:solidFill>
                  <a:srgbClr val="000000"/>
                </a:solidFill>
                <a:latin typeface="Arial"/>
              </a:defRPr>
            </a:lvl1pPr>
            <a:lvl2pPr marL="742950" lvl="1" indent="-285750" algn="l" defTabSz="457200" rtl="0" eaLnBrk="0" fontAlgn="base" hangingPunct="0">
              <a:spcBef>
                <a:spcPts val="300"/>
              </a:spcBef>
              <a:spcAft>
                <a:spcPct val="0"/>
              </a:spcAft>
              <a:buClr>
                <a:srgbClr val="1E689C"/>
              </a:buClr>
              <a:buSzPct val="50000"/>
              <a:buFont typeface="Courier New" panose="02070309020205020404" pitchFamily="49" charset="0"/>
              <a:buChar char="o"/>
              <a:defRPr lang="en-US" sz="1200" kern="1200">
                <a:solidFill>
                  <a:srgbClr val="000000"/>
                </a:solidFill>
                <a:latin typeface="Arial"/>
              </a:defRPr>
            </a:lvl2pPr>
            <a:lvl3pPr marL="1143000" lvl="2" indent="-228600" algn="l" defTabSz="457200" rtl="0" eaLnBrk="0" fontAlgn="base" hangingPunct="0">
              <a:spcBef>
                <a:spcPts val="300"/>
              </a:spcBef>
              <a:spcAft>
                <a:spcPct val="0"/>
              </a:spcAft>
              <a:buClr>
                <a:srgbClr val="1E689C"/>
              </a:buClr>
              <a:buSzPct val="50000"/>
              <a:buFont typeface="Courier New" panose="02070309020205020404" pitchFamily="49" charset="0"/>
              <a:buChar char="o"/>
              <a:defRPr lang="en-US" sz="1100" kern="1200">
                <a:solidFill>
                  <a:srgbClr val="000000"/>
                </a:solidFill>
                <a:latin typeface="Arial"/>
              </a:defRPr>
            </a:lvl3pPr>
            <a:lvl4pPr marL="1600200" lvl="3" indent="-228600" algn="l" defTabSz="457200" rtl="0" eaLnBrk="0" fontAlgn="base" hangingPunct="0">
              <a:spcBef>
                <a:spcPts val="300"/>
              </a:spcBef>
              <a:spcAft>
                <a:spcPct val="0"/>
              </a:spcAft>
              <a:buClr>
                <a:srgbClr val="1E689C"/>
              </a:buClr>
              <a:buSzPct val="50000"/>
              <a:buFont typeface="Courier New" panose="02070309020205020404" pitchFamily="49" charset="0"/>
              <a:buChar char="o"/>
              <a:defRPr lang="en-US" sz="1100" kern="1200">
                <a:solidFill>
                  <a:srgbClr val="000000"/>
                </a:solidFill>
                <a:latin typeface="Arial"/>
              </a:defRPr>
            </a:lvl4pPr>
            <a:lvl5pPr marL="2057400" lvl="4" indent="-228600" algn="l" defTabSz="457200" rtl="0" eaLnBrk="0" fontAlgn="base" hangingPunct="0">
              <a:spcBef>
                <a:spcPts val="300"/>
              </a:spcBef>
              <a:spcAft>
                <a:spcPct val="0"/>
              </a:spcAft>
              <a:buClr>
                <a:srgbClr val="1E689C"/>
              </a:buClr>
              <a:buSzPct val="50000"/>
              <a:buFont typeface="Courier New" panose="02070309020205020404" pitchFamily="49" charset="0"/>
              <a:buChar char="o"/>
              <a:defRPr lang="en-US" sz="1100" kern="1200">
                <a:solidFill>
                  <a:srgbClr val="000000"/>
                </a:solidFill>
                <a:latin typeface="Arial"/>
              </a:defRPr>
            </a:lvl5pPr>
            <a:lvl6pPr marL="2514600" indent="-228600" algn="l" defTabSz="457200" rtl="0" eaLnBrk="0" fontAlgn="base">
              <a:spcBef>
                <a:spcPts val="300"/>
              </a:spcBef>
              <a:spcAft>
                <a:spcPct val="0"/>
              </a:spcAft>
              <a:buClr>
                <a:srgbClr val="1E689C"/>
              </a:buClr>
              <a:buSzPct val="50000"/>
              <a:buFont typeface="Courier New" pitchFamily="49" charset="0"/>
              <a:buChar char="o"/>
              <a:defRPr lang="en-US" sz="1100" kern="1200">
                <a:solidFill>
                  <a:srgbClr val="000000"/>
                </a:solidFill>
                <a:latin typeface="Arial"/>
              </a:defRPr>
            </a:lvl6pPr>
            <a:lvl7pPr marL="2971800" indent="-228600" algn="l" defTabSz="457200" rtl="0" eaLnBrk="0" fontAlgn="base">
              <a:spcBef>
                <a:spcPts val="300"/>
              </a:spcBef>
              <a:spcAft>
                <a:spcPct val="0"/>
              </a:spcAft>
              <a:buClr>
                <a:srgbClr val="1E689C"/>
              </a:buClr>
              <a:buSzPct val="50000"/>
              <a:buFont typeface="Courier New" pitchFamily="49" charset="0"/>
              <a:buChar char="o"/>
              <a:defRPr lang="en-US" sz="1100" kern="1200">
                <a:solidFill>
                  <a:srgbClr val="000000"/>
                </a:solidFill>
                <a:latin typeface="Arial"/>
              </a:defRPr>
            </a:lvl7pPr>
            <a:lvl8pPr marL="3429000" indent="-228600" algn="l" defTabSz="457200" rtl="0" eaLnBrk="0" fontAlgn="base">
              <a:spcBef>
                <a:spcPts val="300"/>
              </a:spcBef>
              <a:spcAft>
                <a:spcPct val="0"/>
              </a:spcAft>
              <a:buClr>
                <a:srgbClr val="1E689C"/>
              </a:buClr>
              <a:buSzPct val="50000"/>
              <a:buFont typeface="Courier New" pitchFamily="49" charset="0"/>
              <a:buChar char="o"/>
              <a:defRPr lang="en-US" sz="1100" kern="1200">
                <a:solidFill>
                  <a:srgbClr val="000000"/>
                </a:solidFill>
                <a:latin typeface="Arial"/>
              </a:defRPr>
            </a:lvl8pPr>
            <a:lvl9pPr marL="3886200" indent="-228600" algn="l" defTabSz="457200" rtl="0" eaLnBrk="0" fontAlgn="base">
              <a:spcBef>
                <a:spcPts val="300"/>
              </a:spcBef>
              <a:spcAft>
                <a:spcPct val="0"/>
              </a:spcAft>
              <a:buClr>
                <a:srgbClr val="1E689C"/>
              </a:buClr>
              <a:buSzPct val="50000"/>
              <a:buFont typeface="Courier New" pitchFamily="49" charset="0"/>
              <a:buChar char="o"/>
              <a:defRPr lang="en-US" sz="1100" kern="1200">
                <a:solidFill>
                  <a:srgbClr val="000000"/>
                </a:solidFill>
                <a:latin typeface="Arial"/>
              </a:defRPr>
            </a:lvl9pPr>
          </a:lstStyle>
          <a:p>
            <a:pPr>
              <a:spcBef>
                <a:spcPts val="0"/>
              </a:spcBef>
              <a:buSzPts val="700"/>
            </a:pPr>
            <a:r>
              <a:rPr lang="en-GB" sz="1800" dirty="0"/>
              <a:t>Resolving temporal and spatial variability, as well as environmental feedbacks, in the marine realm remains particularly difficult because of their </a:t>
            </a:r>
            <a:r>
              <a:rPr lang="en-GB" sz="1800" u="sng" dirty="0"/>
              <a:t>naturally highly complex and non-linear dynamics</a:t>
            </a:r>
            <a:r>
              <a:rPr lang="en-GB" sz="1800" dirty="0"/>
              <a:t>.</a:t>
            </a:r>
          </a:p>
          <a:p>
            <a:pPr>
              <a:spcBef>
                <a:spcPts val="0"/>
              </a:spcBef>
              <a:buSzPts val="700"/>
            </a:pPr>
            <a:r>
              <a:rPr lang="en-GB" sz="1800" dirty="0"/>
              <a:t>Determination of statistically </a:t>
            </a:r>
            <a:r>
              <a:rPr lang="en-GB" sz="1800" u="sng" dirty="0"/>
              <a:t>robust trends requires long-term time-series/ datasets</a:t>
            </a:r>
            <a:r>
              <a:rPr lang="en-GB" sz="1800" dirty="0"/>
              <a:t> with the current approaches</a:t>
            </a:r>
          </a:p>
          <a:p>
            <a:pPr>
              <a:spcBef>
                <a:spcPts val="0"/>
              </a:spcBef>
              <a:buSzPts val="700"/>
            </a:pPr>
            <a:r>
              <a:rPr lang="en-GB" sz="1800" dirty="0"/>
              <a:t>Indicators may also show </a:t>
            </a:r>
            <a:r>
              <a:rPr lang="en-GB" sz="1800" u="sng" dirty="0"/>
              <a:t>differed and delayed response</a:t>
            </a:r>
            <a:r>
              <a:rPr lang="en-GB" sz="1800" dirty="0"/>
              <a:t> to anthropogenic pressures and changes in environmental hydrological, climatic, and ecological conditions. </a:t>
            </a:r>
          </a:p>
          <a:p>
            <a:pPr>
              <a:spcBef>
                <a:spcPts val="0"/>
              </a:spcBef>
              <a:buSzPts val="700"/>
            </a:pPr>
            <a:r>
              <a:rPr lang="en-GB" sz="1800" u="sng" dirty="0"/>
              <a:t>As a consequence, appropriate indicators often seem to be far from having been identified and the scientific bases for the definition of the thresholds appear highly challenging.</a:t>
            </a:r>
            <a:r>
              <a:rPr lang="en-GB" sz="1800" dirty="0"/>
              <a:t> </a:t>
            </a:r>
          </a:p>
          <a:p>
            <a:pPr>
              <a:spcBef>
                <a:spcPts val="0"/>
              </a:spcBef>
              <a:buSzPts val="700"/>
            </a:pPr>
            <a:endParaRPr lang="en-GB" sz="1800" dirty="0"/>
          </a:p>
        </p:txBody>
      </p:sp>
    </p:spTree>
    <p:extLst>
      <p:ext uri="{BB962C8B-B14F-4D97-AF65-F5344CB8AC3E}">
        <p14:creationId xmlns:p14="http://schemas.microsoft.com/office/powerpoint/2010/main" val="1747114624"/>
      </p:ext>
    </p:extLst>
  </p:cSld>
  <p:clrMapOvr>
    <a:masterClrMapping/>
  </p:clrMapOvr>
</p:sld>
</file>

<file path=ppt/theme/theme1.xml><?xml version="1.0" encoding="utf-8"?>
<a:theme xmlns:a="http://schemas.openxmlformats.org/drawingml/2006/main" name="BS_JPI_template_v0 5">
  <a:themeElements>
    <a:clrScheme name="JPI OCEANS NEW">
      <a:dk1>
        <a:srgbClr val="000000"/>
      </a:dk1>
      <a:lt1>
        <a:srgbClr val="FFFFFF"/>
      </a:lt1>
      <a:dk2>
        <a:srgbClr val="1E345E"/>
      </a:dk2>
      <a:lt2>
        <a:srgbClr val="FFFFFF"/>
      </a:lt2>
      <a:accent1>
        <a:srgbClr val="1E345E"/>
      </a:accent1>
      <a:accent2>
        <a:srgbClr val="1E689C"/>
      </a:accent2>
      <a:accent3>
        <a:srgbClr val="F26122"/>
      </a:accent3>
      <a:accent4>
        <a:srgbClr val="78BD00"/>
      </a:accent4>
      <a:accent5>
        <a:srgbClr val="CD0920"/>
      </a:accent5>
      <a:accent6>
        <a:srgbClr val="C7E8FA"/>
      </a:accent6>
      <a:hlink>
        <a:srgbClr val="1E345E"/>
      </a:hlink>
      <a:folHlink>
        <a:srgbClr val="C7E8F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4"/>
            </a:gs>
          </a:gsLst>
          <a:lin ang="16200000" scaled="0"/>
          <a:tileRect/>
        </a:gradFill>
        <a:ln>
          <a:noFill/>
        </a:ln>
        <a:effectLst/>
      </a:spPr>
      <a:bodyPr lIns="0" rIns="0" rtlCol="0" anchor="ctr"/>
      <a:lstStyle>
        <a:defPPr algn="ctr">
          <a:defRPr sz="800" b="1" cap="all"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05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astSharedByUser xmlns="1f225245-76c4-4321-99dd-a38c0009573e" xsi:nil="true"/>
    <SharedWithUsers xmlns="1f225245-76c4-4321-99dd-a38c0009573e">
      <UserInfo>
        <DisplayName/>
        <AccountId xsi:nil="true"/>
        <AccountType/>
      </UserInfo>
    </SharedWithUsers>
    <LastSharedByTime xmlns="1f225245-76c4-4321-99dd-a38c0009573e" xsi:nil="true"/>
    <Date_x0020_created xmlns="d3804bd6-a3a9-475a-8624-03d5c65eb88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4C1E2AF71159341BD302CA2A6C06F94" ma:contentTypeVersion="41" ma:contentTypeDescription="Create a new document." ma:contentTypeScope="" ma:versionID="2e1e622ae5d1a92031ea119d00053c2a">
  <xsd:schema xmlns:xsd="http://www.w3.org/2001/XMLSchema" xmlns:xs="http://www.w3.org/2001/XMLSchema" xmlns:p="http://schemas.microsoft.com/office/2006/metadata/properties" xmlns:ns2="1f225245-76c4-4321-99dd-a38c0009573e" xmlns:ns3="781bdd77-3b50-493a-9374-3d5357a18481" xmlns:ns4="d3804bd6-a3a9-475a-8624-03d5c65eb88f" targetNamespace="http://schemas.microsoft.com/office/2006/metadata/properties" ma:root="true" ma:fieldsID="bbbb54fae1a2fd9ae06174dee5d133fb" ns2:_="" ns3:_="" ns4:_="">
    <xsd:import namespace="1f225245-76c4-4321-99dd-a38c0009573e"/>
    <xsd:import namespace="781bdd77-3b50-493a-9374-3d5357a18481"/>
    <xsd:import namespace="d3804bd6-a3a9-475a-8624-03d5c65eb88f"/>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Date_x0020_creat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225245-76c4-4321-99dd-a38c0009573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81bdd77-3b50-493a-9374-3d5357a18481"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804bd6-a3a9-475a-8624-03d5c65eb88f" elementFormDefault="qualified">
    <xsd:import namespace="http://schemas.microsoft.com/office/2006/documentManagement/types"/>
    <xsd:import namespace="http://schemas.microsoft.com/office/infopath/2007/PartnerControls"/>
    <xsd:element name="Date_x0020_created" ma:index="21" nillable="true" ma:displayName="Date created" ma:format="DateOnly" ma:internalName="Date_x0020_created">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793C34-4FC1-421E-97A3-C8C75484D0C5}">
  <ds:schemaRefs>
    <ds:schemaRef ds:uri="781bdd77-3b50-493a-9374-3d5357a18481"/>
    <ds:schemaRef ds:uri="http://purl.org/dc/elements/1.1/"/>
    <ds:schemaRef ds:uri="http://schemas.microsoft.com/office/2006/metadata/properties"/>
    <ds:schemaRef ds:uri="http://schemas.microsoft.com/office/2006/documentManagement/types"/>
    <ds:schemaRef ds:uri="http://schemas.microsoft.com/office/infopath/2007/PartnerControls"/>
    <ds:schemaRef ds:uri="1f225245-76c4-4321-99dd-a38c0009573e"/>
    <ds:schemaRef ds:uri="http://schemas.openxmlformats.org/package/2006/metadata/core-properties"/>
    <ds:schemaRef ds:uri="d3804bd6-a3a9-475a-8624-03d5c65eb88f"/>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FB76A349-5E1A-4FC4-8DF1-73CFF5DFE5EA}">
  <ds:schemaRefs>
    <ds:schemaRef ds:uri="http://schemas.microsoft.com/sharepoint/v3/contenttype/forms"/>
  </ds:schemaRefs>
</ds:datastoreItem>
</file>

<file path=customXml/itemProps3.xml><?xml version="1.0" encoding="utf-8"?>
<ds:datastoreItem xmlns:ds="http://schemas.openxmlformats.org/officeDocument/2006/customXml" ds:itemID="{95A2AC1D-BC4D-4A5B-A9A9-E9383CF03E78}">
  <ds:schemaRefs>
    <ds:schemaRef ds:uri="1f225245-76c4-4321-99dd-a38c0009573e"/>
    <ds:schemaRef ds:uri="781bdd77-3b50-493a-9374-3d5357a18481"/>
    <ds:schemaRef ds:uri="d3804bd6-a3a9-475a-8624-03d5c65eb8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2553</TotalTime>
  <Words>1341</Words>
  <Application>Microsoft Macintosh PowerPoint</Application>
  <PresentationFormat>On-screen Show (16:10)</PresentationFormat>
  <Paragraphs>134</Paragraphs>
  <Slides>31</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Courier New</vt:lpstr>
      <vt:lpstr>BS_JPI_template_v0 5</vt:lpstr>
      <vt:lpstr>PowerPoint Presentation</vt:lpstr>
      <vt:lpstr>S4GES Joint Action</vt:lpstr>
      <vt:lpstr>Musing on the concept of Good Environmental Status:  the complexity of the status &amp; the status of complexity  Why now?  </vt:lpstr>
      <vt:lpstr>S4GES IS A TIMELY ACTION FOLLOWING THE RECENT COMMISSION STAFF WORKING DOCUMENT    ‘Background document for the Marine Strategy Framework Directive on the determination of good environmental status and its links to assessments and the setting of environmental targets’   Brussels, 25.6.2020 SWD(2020) 62 final  </vt:lpstr>
      <vt:lpstr>PowerPoint Presentation</vt:lpstr>
      <vt:lpstr>PowerPoint Presentation</vt:lpstr>
      <vt:lpstr>PowerPoint Presentation</vt:lpstr>
      <vt:lpstr>PowerPoint Presentation</vt:lpstr>
      <vt:lpstr>PowerPoint Presentation</vt:lpstr>
      <vt:lpstr> complexity cannot be approached by addressing the status of the system as the sum of single parts</vt:lpstr>
      <vt:lpstr>Chlorophyl a as a proxy for primary production</vt:lpstr>
      <vt:lpstr>PowerPoint Presentation</vt:lpstr>
      <vt:lpstr>PowerPoint Presentation</vt:lpstr>
      <vt:lpstr>PowerPoint Presentation</vt:lpstr>
      <vt:lpstr>PowerPoint Presentation</vt:lpstr>
      <vt:lpstr>PowerPoint Presentation</vt:lpstr>
      <vt:lpstr>Augmented observatories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13th Management Board Meeting</dc:title>
  <dc:subject/>
  <dc:creator>Tom Redd</dc:creator>
  <cp:keywords/>
  <dc:description/>
  <cp:lastModifiedBy>Patrick Roose</cp:lastModifiedBy>
  <cp:revision>499</cp:revision>
  <cp:lastPrinted>2019-05-20T09:41:34Z</cp:lastPrinted>
  <dcterms:modified xsi:type="dcterms:W3CDTF">2022-09-13T14:55:13Z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0x010100A4C1E2AF71159341BD302CA2A6C06F94</vt:lpwstr>
  </property>
  <property fmtid="{D5CDD505-2E9C-101B-9397-08002B2CF9AE}" pid="3" name="AuthorIds_UIVersion_1024">
    <vt:lpwstr>829</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xd_Signature">
    <vt:bool>false</vt:bool>
  </property>
  <property fmtid="{D5CDD505-2E9C-101B-9397-08002B2CF9AE}" pid="8" name="GUID">
    <vt:lpwstr>6a2a0538-027d-4949-a33f-4f78e086fb2a</vt:lpwstr>
  </property>
</Properties>
</file>