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7590-1EC5-4F98-A5DD-3F02E947753E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4FAA6-BC0C-466B-97EB-A35332615A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4FAA6-BC0C-466B-97EB-A35332615A3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8CD4-8B5E-4F13-9506-947991A62232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61F7-7518-4CC2-97ED-F27DD28E8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14285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SHAREMED</a:t>
            </a:r>
            <a:r>
              <a:rPr lang="fr-FR" b="1" dirty="0" smtClean="0"/>
              <a:t> </a:t>
            </a:r>
            <a:r>
              <a:rPr lang="fr-FR" sz="3200" b="1" dirty="0" smtClean="0"/>
              <a:t>on </a:t>
            </a:r>
            <a:r>
              <a:rPr lang="fr-FR" sz="3200" b="1" dirty="0" err="1" smtClean="0"/>
              <a:t>demand</a:t>
            </a:r>
            <a:r>
              <a:rPr lang="fr-FR" sz="3200" b="1" dirty="0" smtClean="0"/>
              <a:t> action : SWAN, </a:t>
            </a:r>
            <a:r>
              <a:rPr lang="fr-FR" sz="3200" b="1" dirty="0" err="1" smtClean="0"/>
              <a:t>Wave</a:t>
            </a:r>
            <a:r>
              <a:rPr lang="fr-FR" sz="3200" b="1" dirty="0" smtClean="0"/>
              <a:t> model </a:t>
            </a:r>
            <a:r>
              <a:rPr lang="fr-FR" sz="3200" b="1" dirty="0" err="1" smtClean="0"/>
              <a:t>implementation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357158" y="5143512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action is under the responsibility of Joel </a:t>
            </a:r>
            <a:r>
              <a:rPr lang="en-US" dirty="0" err="1" smtClean="0"/>
              <a:t>Azzopardi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Faculty of Information &amp; Communication Technology</a:t>
            </a:r>
            <a:r>
              <a:rPr lang="en-US" dirty="0" smtClean="0"/>
              <a:t> (ICT), university of Malta.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Realised</a:t>
            </a:r>
            <a:r>
              <a:rPr lang="en-US" dirty="0" smtClean="0"/>
              <a:t> by Nadia </a:t>
            </a:r>
            <a:r>
              <a:rPr lang="en-US" dirty="0" err="1" smtClean="0"/>
              <a:t>Mkhinini</a:t>
            </a:r>
            <a:r>
              <a:rPr lang="en-US" dirty="0" smtClean="0"/>
              <a:t>, Sea-gust &amp; University of Sciences </a:t>
            </a:r>
            <a:r>
              <a:rPr lang="en-US" dirty="0" err="1" smtClean="0"/>
              <a:t>Bizerta</a:t>
            </a:r>
            <a:r>
              <a:rPr lang="en-US" dirty="0" smtClean="0"/>
              <a:t>, Tunisia</a:t>
            </a:r>
            <a:endParaRPr lang="en-US" dirty="0"/>
          </a:p>
        </p:txBody>
      </p:sp>
      <p:pic>
        <p:nvPicPr>
          <p:cNvPr id="7" name="Image 6" descr="domain1_31_08_20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485" y="1428736"/>
            <a:ext cx="4690655" cy="3517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Aim of the action</a:t>
            </a:r>
            <a:r>
              <a:rPr lang="en-US" sz="2400" dirty="0" smtClean="0"/>
              <a:t> : Implement the SWAN model which is a high resolution wave forecasting model with nesting to the CMEMS Mediterranean scale forecasting system.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0525"/>
            <a:ext cx="60198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786578" y="2071678"/>
            <a:ext cx="1785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Swan Version used is 41.41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work is done via a virtual </a:t>
            </a:r>
            <a:r>
              <a:rPr lang="en-US" dirty="0" err="1" smtClean="0"/>
              <a:t>ToolBox</a:t>
            </a:r>
            <a:r>
              <a:rPr lang="en-US" dirty="0" smtClean="0"/>
              <a:t> connected to the local server.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3657431"/>
            <a:ext cx="82153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Outputs</a:t>
            </a:r>
          </a:p>
          <a:p>
            <a:r>
              <a:rPr lang="en-US" sz="2400" dirty="0" smtClean="0"/>
              <a:t>Hourly </a:t>
            </a:r>
            <a:r>
              <a:rPr lang="en-US" sz="2400" dirty="0"/>
              <a:t>output</a:t>
            </a:r>
          </a:p>
          <a:p>
            <a:pPr fontAlgn="base"/>
            <a:r>
              <a:rPr lang="en-US" sz="2400" dirty="0"/>
              <a:t>120 hours forecast horizon (from Day 1 00:00GMT to Day 5 00:00GMT)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24" y="5500702"/>
            <a:ext cx="74295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Forecast </a:t>
            </a:r>
            <a:r>
              <a:rPr lang="en-US" sz="3200" dirty="0" smtClean="0">
                <a:solidFill>
                  <a:srgbClr val="C00000"/>
                </a:solidFill>
              </a:rPr>
              <a:t>Horizon</a:t>
            </a:r>
            <a:endParaRPr lang="en-US" sz="3200" b="0" dirty="0" smtClean="0">
              <a:solidFill>
                <a:srgbClr val="C00000"/>
              </a:solidFill>
            </a:endParaRPr>
          </a:p>
          <a:p>
            <a:pPr fontAlgn="base"/>
            <a:r>
              <a:rPr lang="en-US" sz="2400" dirty="0"/>
              <a:t>120 hours / 5 days starting at 00:00 on Day 0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5786" y="428604"/>
            <a:ext cx="75724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C00000"/>
                </a:solidFill>
              </a:rPr>
              <a:t>Inputs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Boundary Conditions: Wave Spectra CMEMS</a:t>
            </a:r>
          </a:p>
          <a:p>
            <a:r>
              <a:rPr lang="en-US" sz="2400" dirty="0" smtClean="0"/>
              <a:t>          </a:t>
            </a:r>
            <a:r>
              <a:rPr lang="en-US" sz="2400" dirty="0" err="1"/>
              <a:t>S</a:t>
            </a:r>
            <a:r>
              <a:rPr lang="en-US" sz="2400" dirty="0" err="1" smtClean="0"/>
              <a:t>pacial</a:t>
            </a:r>
            <a:r>
              <a:rPr lang="en-US" sz="2400" dirty="0" smtClean="0"/>
              <a:t> resolution: 0.04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Meteo</a:t>
            </a:r>
            <a:r>
              <a:rPr lang="en-US" sz="2400" dirty="0" smtClean="0"/>
              <a:t> Forcing: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kiron</a:t>
            </a:r>
            <a:r>
              <a:rPr lang="en-US" sz="2400" dirty="0" smtClean="0"/>
              <a:t>:</a:t>
            </a:r>
          </a:p>
          <a:p>
            <a:pPr lvl="1" fontAlgn="base"/>
            <a:r>
              <a:rPr lang="en-US" sz="2400" dirty="0" err="1" smtClean="0"/>
              <a:t>Spacial</a:t>
            </a:r>
            <a:r>
              <a:rPr lang="en-US" sz="2400" dirty="0" smtClean="0"/>
              <a:t> resolution :0.05</a:t>
            </a:r>
          </a:p>
          <a:p>
            <a:pPr lvl="1" fontAlgn="base"/>
            <a:r>
              <a:rPr lang="en-US" sz="2400" dirty="0" smtClean="0"/>
              <a:t>temporal resolution: hourly</a:t>
            </a:r>
          </a:p>
          <a:p>
            <a:pPr lvl="1" fontAlgn="base"/>
            <a:r>
              <a:rPr lang="en-US" sz="2400" dirty="0" err="1" smtClean="0"/>
              <a:t>Skiron</a:t>
            </a:r>
            <a:r>
              <a:rPr lang="en-US" sz="2400" dirty="0" smtClean="0"/>
              <a:t> have available 8 days forecast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Simulation for 2 </a:t>
            </a:r>
            <a:r>
              <a:rPr lang="fr-FR" dirty="0" err="1" smtClean="0">
                <a:solidFill>
                  <a:srgbClr val="C00000"/>
                </a:solidFill>
              </a:rPr>
              <a:t>domains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5720" y="2247911"/>
          <a:ext cx="4714908" cy="1076960"/>
        </p:xfrm>
        <a:graphic>
          <a:graphicData uri="http://schemas.openxmlformats.org/drawingml/2006/table">
            <a:tbl>
              <a:tblPr/>
              <a:tblGrid>
                <a:gridCol w="2321554"/>
                <a:gridCol w="2393354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Arial"/>
                          <a:ea typeface="Arial"/>
                        </a:rPr>
                        <a:t>lat</a:t>
                      </a:r>
                      <a:r>
                        <a:rPr lang="fr-FR" sz="1800" b="1" dirty="0">
                          <a:latin typeface="Arial"/>
                          <a:ea typeface="Arial"/>
                        </a:rPr>
                        <a:t> S : 35.6</a:t>
                      </a:r>
                      <a:endParaRPr lang="fr-FR" sz="1600" b="1" dirty="0"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Arial"/>
                          <a:ea typeface="Arial"/>
                        </a:rPr>
                        <a:t>lat</a:t>
                      </a:r>
                      <a:r>
                        <a:rPr lang="fr-FR" sz="1800" b="1" dirty="0">
                          <a:latin typeface="Arial"/>
                          <a:ea typeface="Arial"/>
                        </a:rPr>
                        <a:t> N : 36.1</a:t>
                      </a:r>
                      <a:endParaRPr lang="fr-FR" sz="1600" b="1" dirty="0"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Arial"/>
                        </a:rPr>
                        <a:t>long O: 10.4</a:t>
                      </a:r>
                      <a:endParaRPr lang="fr-FR" sz="1600" b="1" dirty="0"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Arial"/>
                        </a:rPr>
                        <a:t>long E : 11.2</a:t>
                      </a:r>
                      <a:endParaRPr lang="fr-FR" sz="1600" b="1" dirty="0"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1247779"/>
            <a:ext cx="35605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Domain 1 :  focus on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Monastir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(east coast of Tunisia)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s://lh5.googleusercontent.com/JCYM_TWQdFwqUd-FOalXYaP9BN9-l6Rt6DLlp0Tzpw_WBbeET8q6gG8pL0mtypdnpwMtlw08ew1CSaY__sPc9PubhY23hArDpDxZA8NU5z8enEPsdTSzlih5t5yad1Ki7Tcy237BwcAoybBkK_CrwlyhJF5AzKPxvmIvix7PFtLISmRkj-5RtDfZdQ"/>
          <p:cNvPicPr>
            <a:picLocks noChangeAspect="1" noChangeArrowheads="1"/>
          </p:cNvPicPr>
          <p:nvPr/>
        </p:nvPicPr>
        <p:blipFill>
          <a:blip r:embed="rId2" cstate="print"/>
          <a:srcRect r="44980"/>
          <a:stretch>
            <a:fillRect/>
          </a:stretch>
        </p:blipFill>
        <p:spPr bwMode="auto">
          <a:xfrm>
            <a:off x="5286380" y="1033465"/>
            <a:ext cx="2714644" cy="2752725"/>
          </a:xfrm>
          <a:prstGeom prst="rect">
            <a:avLst/>
          </a:prstGeom>
          <a:noFill/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85720" y="5286388"/>
          <a:ext cx="4714908" cy="1076960"/>
        </p:xfrm>
        <a:graphic>
          <a:graphicData uri="http://schemas.openxmlformats.org/drawingml/2006/table">
            <a:tbl>
              <a:tblPr/>
              <a:tblGrid>
                <a:gridCol w="2321554"/>
                <a:gridCol w="2393354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Arial"/>
                          <a:ea typeface="Arial"/>
                        </a:rPr>
                        <a:t>lat</a:t>
                      </a:r>
                      <a:r>
                        <a:rPr lang="fr-FR" sz="1800" b="1" dirty="0">
                          <a:latin typeface="Arial"/>
                          <a:ea typeface="Arial"/>
                        </a:rPr>
                        <a:t> S : 35.6</a:t>
                      </a:r>
                      <a:endParaRPr lang="fr-FR" sz="1600" b="1" dirty="0"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Arial"/>
                          <a:ea typeface="Arial"/>
                        </a:rPr>
                        <a:t>lat</a:t>
                      </a:r>
                      <a:r>
                        <a:rPr lang="fr-FR" sz="1800" b="1" dirty="0">
                          <a:latin typeface="Arial"/>
                          <a:ea typeface="Arial"/>
                        </a:rPr>
                        <a:t> N : 36.1</a:t>
                      </a:r>
                      <a:endParaRPr lang="fr-FR" sz="1600" b="1" dirty="0"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Arial"/>
                        </a:rPr>
                        <a:t>long O: 10.4</a:t>
                      </a:r>
                      <a:endParaRPr lang="fr-FR" sz="1600" b="1" dirty="0"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Arial"/>
                        </a:rPr>
                        <a:t>long E : 11.2</a:t>
                      </a:r>
                      <a:endParaRPr lang="fr-FR" sz="1600" b="1" dirty="0"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4282" y="4286256"/>
            <a:ext cx="3886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Domain 1 :  focus on Bay of Tunis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https://lh6.googleusercontent.com/TvQrIWgYoXNL8GlMYCu6aSOK7CLNRW60JHeVujLXL8K3oZeGY0wZOOwlw6LvY6MMpArX4vkPtopjdhSmJhrm_iYYDeyeaD5b05Xlyc6AVLMheVhvRUHKh_HGvh_WTWvqetQMED1Yl-uP1ylYEzWjfZF2hA_YcrXUuvJ6cGundxYX8cZFYwiIwfTH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3929090"/>
            <a:ext cx="271464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omain1_forec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926" y="0"/>
            <a:ext cx="6058147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72066" y="5072074"/>
            <a:ext cx="407193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h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for domain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1 :  focus on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Monastir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(east coast of Tunisia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28860" y="202148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31/08/2022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29256" y="142852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01/09/2022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00298" y="2214554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02/09/2022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29256" y="2214554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03/09/2022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28860" y="4274114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04/09/2022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omain2_forec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84" y="0"/>
            <a:ext cx="6161832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57753" y="5072074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hs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for </a:t>
            </a:r>
            <a:r>
              <a:rPr lang="en-US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omain </a:t>
            </a:r>
            <a:r>
              <a:rPr lang="en-US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  focus on Bay of Tunis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7422" y="202148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31/08/2022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57818" y="142852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01/09/2022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428860" y="2214554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02/09/2022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57818" y="2214554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03/09/2022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357422" y="4274114"/>
            <a:ext cx="135732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04/09/2022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245</Words>
  <Application>Microsoft Office PowerPoint</Application>
  <PresentationFormat>Affichage à l'écran (4:3)</PresentationFormat>
  <Paragraphs>48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Simulation for 2 domains</vt:lpstr>
      <vt:lpstr>Diapositive 5</vt:lpstr>
      <vt:lpstr>Diapositive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nmkhi</dc:creator>
  <cp:lastModifiedBy>nmkhi</cp:lastModifiedBy>
  <cp:revision>6</cp:revision>
  <dcterms:created xsi:type="dcterms:W3CDTF">2022-09-09T21:22:56Z</dcterms:created>
  <dcterms:modified xsi:type="dcterms:W3CDTF">2022-09-12T12:02:34Z</dcterms:modified>
</cp:coreProperties>
</file>