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6" r:id="rId4"/>
    <p:sldId id="259" r:id="rId5"/>
    <p:sldId id="257" r:id="rId6"/>
    <p:sldId id="260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fr-T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10:45:38.23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F0D415-5E14-2AD8-9AF7-A4A826430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TN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8879F76-61B6-00D8-AFD7-2E11CDB3A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TN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FFB1F0-90CC-85F3-F3B8-F773746DF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29E3-037F-4C67-9E81-F7D7729276EC}" type="datetimeFigureOut">
              <a:rPr lang="fr-TN" smtClean="0"/>
              <a:t>13/09/2022</a:t>
            </a:fld>
            <a:endParaRPr lang="fr-TN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F08270-2B6C-787D-8A01-6EBB0CC1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3FD801-1160-04FB-9DFA-5AD57C151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E73E-D091-4FCA-8F22-D4C4B2E6A43A}" type="slidenum">
              <a:rPr lang="fr-TN" smtClean="0"/>
              <a:t>‹N°›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376740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FB0446-A202-15D6-10D7-B22BF72FD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TN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5BD8798-3B21-989A-0370-F8C4B88B3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TN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0BA699-E445-F6FC-F260-1E36DAE0F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29E3-037F-4C67-9E81-F7D7729276EC}" type="datetimeFigureOut">
              <a:rPr lang="fr-TN" smtClean="0"/>
              <a:t>13/09/2022</a:t>
            </a:fld>
            <a:endParaRPr lang="fr-TN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9F198C-DCD7-B9AF-71AF-0E81D5B85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82D80B-8870-6BC9-4BF1-24AEE8A27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E73E-D091-4FCA-8F22-D4C4B2E6A43A}" type="slidenum">
              <a:rPr lang="fr-TN" smtClean="0"/>
              <a:t>‹N°›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59525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2EEBFAE-53DD-FFDD-C319-79276D4F6F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TN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26D19D8-AD5B-0A8B-EF85-28284B393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TN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E67BA0-DEFA-EF30-CD54-20EA8EF5D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29E3-037F-4C67-9E81-F7D7729276EC}" type="datetimeFigureOut">
              <a:rPr lang="fr-TN" smtClean="0"/>
              <a:t>13/09/2022</a:t>
            </a:fld>
            <a:endParaRPr lang="fr-TN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DBAA50-C2E5-12C4-9553-5DF896ABB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A7AB40-C066-261F-3FBC-7AF48F9EB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E73E-D091-4FCA-8F22-D4C4B2E6A43A}" type="slidenum">
              <a:rPr lang="fr-TN" smtClean="0"/>
              <a:t>‹N°›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142341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C46FE9-A161-12AA-9471-CC2B194BE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TN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77AAE1-84B3-3F39-98B2-676F3FBA1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TN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C9488B-09A0-0CC8-C7BA-E2C6C7E37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29E3-037F-4C67-9E81-F7D7729276EC}" type="datetimeFigureOut">
              <a:rPr lang="fr-TN" smtClean="0"/>
              <a:t>13/09/2022</a:t>
            </a:fld>
            <a:endParaRPr lang="fr-TN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F0D1E6-B181-6A04-3A72-F1FC62FC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097B5B-A4F5-E644-4742-D69E852B7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E73E-D091-4FCA-8F22-D4C4B2E6A43A}" type="slidenum">
              <a:rPr lang="fr-TN" smtClean="0"/>
              <a:t>‹N°›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282110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E36E65-D417-4418-6C8E-0178EB0B1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TN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E571E5-BC66-F28B-1E2B-3AF84A424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36B7E9-700E-7AA6-ADA4-F6C08194A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29E3-037F-4C67-9E81-F7D7729276EC}" type="datetimeFigureOut">
              <a:rPr lang="fr-TN" smtClean="0"/>
              <a:t>13/09/2022</a:t>
            </a:fld>
            <a:endParaRPr lang="fr-TN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492906-168B-C361-E0F7-9DEDF1ADA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1E5388-FBDC-5A0A-2392-FB9CFC3B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E73E-D091-4FCA-8F22-D4C4B2E6A43A}" type="slidenum">
              <a:rPr lang="fr-TN" smtClean="0"/>
              <a:t>‹N°›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148352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F6F96-1BFE-5609-72E8-2BBB91E1A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TN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0F4AF5-DCEE-1ECB-00DA-926C5CDE7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TN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105FA7-F9CD-4465-E175-DCF9B93A8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TN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2AE9F4-73F7-E465-360F-AD811537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29E3-037F-4C67-9E81-F7D7729276EC}" type="datetimeFigureOut">
              <a:rPr lang="fr-TN" smtClean="0"/>
              <a:t>13/09/2022</a:t>
            </a:fld>
            <a:endParaRPr lang="fr-TN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47AC23-8BB4-30FE-9172-BD35408FD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DF51DF-DDBB-DE39-1E5E-520C67A48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E73E-D091-4FCA-8F22-D4C4B2E6A43A}" type="slidenum">
              <a:rPr lang="fr-TN" smtClean="0"/>
              <a:t>‹N°›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271482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71ECAB-C777-5A59-A817-A7B0D76D9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TN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C0492A-F506-E5C2-2D69-095B681F7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A220928-F0DF-65F7-6653-48C7D316A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TN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E73D20-665B-0392-3A18-1D4194099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7DDA96D-6E16-E17F-45A8-803CA4C9E5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TN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87B55A4-B021-F21E-99F3-46889D5CC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29E3-037F-4C67-9E81-F7D7729276EC}" type="datetimeFigureOut">
              <a:rPr lang="fr-TN" smtClean="0"/>
              <a:t>13/09/2022</a:t>
            </a:fld>
            <a:endParaRPr lang="fr-TN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19EFBF1-52F0-2653-021B-55D14AAF9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13C9A78-4A8E-8D8D-521F-7B7264A56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E73E-D091-4FCA-8F22-D4C4B2E6A43A}" type="slidenum">
              <a:rPr lang="fr-TN" smtClean="0"/>
              <a:t>‹N°›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25939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C5197-C400-A2F5-9C3F-A06132B09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TN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DF5BCD-F82F-DF1D-16A4-DD5A6D71F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29E3-037F-4C67-9E81-F7D7729276EC}" type="datetimeFigureOut">
              <a:rPr lang="fr-TN" smtClean="0"/>
              <a:t>13/09/2022</a:t>
            </a:fld>
            <a:endParaRPr lang="fr-TN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44D4B5F-5887-BFF5-58E6-24DADDB10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E69D50-717A-A551-05DF-0595CB65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E73E-D091-4FCA-8F22-D4C4B2E6A43A}" type="slidenum">
              <a:rPr lang="fr-TN" smtClean="0"/>
              <a:t>‹N°›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282786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34C507D-D9D2-44DF-DE5C-2B66845A4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29E3-037F-4C67-9E81-F7D7729276EC}" type="datetimeFigureOut">
              <a:rPr lang="fr-TN" smtClean="0"/>
              <a:t>13/09/2022</a:t>
            </a:fld>
            <a:endParaRPr lang="fr-TN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D0BB4B0-209D-5B29-FF04-5A18EF8D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FD337F-6813-0B1F-ADC0-E9E4D982F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E73E-D091-4FCA-8F22-D4C4B2E6A43A}" type="slidenum">
              <a:rPr lang="fr-TN" smtClean="0"/>
              <a:t>‹N°›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313500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5F61CE-42D0-C861-4A80-AEED07CF7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TN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7D6D89-D81B-12E9-061B-75B97B80C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TN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FB44F5-70FD-07C5-1C6F-F91FA136F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7C6C86-1883-DEAB-0EB1-C21FF8AB4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29E3-037F-4C67-9E81-F7D7729276EC}" type="datetimeFigureOut">
              <a:rPr lang="fr-TN" smtClean="0"/>
              <a:t>13/09/2022</a:t>
            </a:fld>
            <a:endParaRPr lang="fr-TN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FA5577-6E31-FD2A-4D87-B4921DBF9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C8B2D0-336D-0A33-6C95-9562EF76E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E73E-D091-4FCA-8F22-D4C4B2E6A43A}" type="slidenum">
              <a:rPr lang="fr-TN" smtClean="0"/>
              <a:t>‹N°›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399950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23CE77-04EE-2763-93F2-839A7683A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TN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5BED177-8DC5-4E5A-737B-43DEA511C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TN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2FEE537-33C1-029A-061B-F498DA2F1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63D722-083D-CB2A-6FF5-45E1EE1E6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29E3-037F-4C67-9E81-F7D7729276EC}" type="datetimeFigureOut">
              <a:rPr lang="fr-TN" smtClean="0"/>
              <a:t>13/09/2022</a:t>
            </a:fld>
            <a:endParaRPr lang="fr-TN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480E6C-4108-7D4E-BBE2-4C7786862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30298B-6330-E774-EA19-BC267A27E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E73E-D091-4FCA-8F22-D4C4B2E6A43A}" type="slidenum">
              <a:rPr lang="fr-TN" smtClean="0"/>
              <a:t>‹N°›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200293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176B253-D024-89B6-92C4-07BC9E57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TN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D486DE-2D97-DFE6-5C22-CDF472F3C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TN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3FB477-0916-7439-90FE-F8CF7C7B7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929E3-037F-4C67-9E81-F7D7729276EC}" type="datetimeFigureOut">
              <a:rPr lang="fr-TN" smtClean="0"/>
              <a:t>13/09/2022</a:t>
            </a:fld>
            <a:endParaRPr lang="fr-TN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A9CBD4-5802-8C28-1C0C-FA66FB0F5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TN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2370AF-EC9D-CBF4-4E4C-9C19D5C28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4E73E-D091-4FCA-8F22-D4C4B2E6A43A}" type="slidenum">
              <a:rPr lang="fr-TN" smtClean="0"/>
              <a:t>‹N°›</a:t>
            </a:fld>
            <a:endParaRPr lang="fr-TN"/>
          </a:p>
        </p:txBody>
      </p:sp>
    </p:spTree>
    <p:extLst>
      <p:ext uri="{BB962C8B-B14F-4D97-AF65-F5344CB8AC3E}">
        <p14:creationId xmlns:p14="http://schemas.microsoft.com/office/powerpoint/2010/main" val="393534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T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C474E8F-7E56-F3FB-A6F4-D455CEEF4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7315"/>
            <a:ext cx="6096000" cy="5493849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3F5A00-22FF-4C74-1A0A-2DD4387BC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066" y="2545680"/>
            <a:ext cx="6017934" cy="3635324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E53533D-E489-4D76-2F6D-16CB7EC81624}"/>
              </a:ext>
            </a:extLst>
          </p:cNvPr>
          <p:cNvSpPr txBox="1"/>
          <p:nvPr/>
        </p:nvSpPr>
        <p:spPr>
          <a:xfrm>
            <a:off x="6174066" y="697315"/>
            <a:ext cx="6017934" cy="147732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Title of Action</a:t>
            </a:r>
            <a:r>
              <a:rPr lang="en-US" dirty="0"/>
              <a:t>: </a:t>
            </a:r>
          </a:p>
          <a:p>
            <a:r>
              <a:rPr lang="en-US" dirty="0"/>
              <a:t>Web interface for CMEMS operational forecast </a:t>
            </a:r>
            <a:r>
              <a:rPr lang="en-US" dirty="0" err="1"/>
              <a:t>visualisation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Donor Institute</a:t>
            </a:r>
            <a:r>
              <a:rPr lang="en-US" dirty="0"/>
              <a:t>: University of Malta</a:t>
            </a:r>
          </a:p>
          <a:p>
            <a:endParaRPr lang="fr-TN" dirty="0"/>
          </a:p>
        </p:txBody>
      </p:sp>
    </p:spTree>
    <p:extLst>
      <p:ext uri="{BB962C8B-B14F-4D97-AF65-F5344CB8AC3E}">
        <p14:creationId xmlns:p14="http://schemas.microsoft.com/office/powerpoint/2010/main" val="3480001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DF61931-0BFD-2889-2D5D-E3C290E4D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11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DD21A6C-5952-0048-1F7F-2E95ECB05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84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63A526C-DAC3-C8AD-A596-CF95722BF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81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6A32591-E2A0-EE54-DA1F-8E795693E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35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28A9192-1D7F-BAE5-392F-DA001E483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14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6087836-EAF7-473B-5D3A-701A8323C774}"/>
              </a:ext>
            </a:extLst>
          </p:cNvPr>
          <p:cNvSpPr txBox="1"/>
          <p:nvPr/>
        </p:nvSpPr>
        <p:spPr>
          <a:xfrm>
            <a:off x="621392" y="526594"/>
            <a:ext cx="10949216" cy="5909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/>
              <a:t>In the </a:t>
            </a:r>
            <a:r>
              <a:rPr lang="fr-FR" sz="2400" dirty="0" err="1"/>
              <a:t>coming</a:t>
            </a:r>
            <a:r>
              <a:rPr lang="fr-FR" sz="2400" dirty="0"/>
              <a:t> </a:t>
            </a:r>
            <a:r>
              <a:rPr lang="fr-FR" sz="2400" dirty="0" err="1"/>
              <a:t>weeks</a:t>
            </a:r>
            <a:r>
              <a:rPr lang="fr-FR" sz="2400" dirty="0"/>
              <a:t> or months, the </a:t>
            </a:r>
            <a:r>
              <a:rPr lang="fr-FR" sz="2400" dirty="0" err="1"/>
              <a:t>aim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to:</a:t>
            </a:r>
          </a:p>
          <a:p>
            <a:pPr>
              <a:lnSpc>
                <a:spcPct val="150000"/>
              </a:lnSpc>
            </a:pPr>
            <a:r>
              <a:rPr lang="fr-FR" sz="2400" dirty="0" err="1"/>
              <a:t>Develop</a:t>
            </a:r>
            <a:r>
              <a:rPr lang="fr-FR" sz="2400" dirty="0"/>
              <a:t> a Dashboard in </a:t>
            </a:r>
            <a:r>
              <a:rPr lang="fr-FR" sz="2400" dirty="0" err="1"/>
              <a:t>which</a:t>
            </a:r>
            <a:r>
              <a:rPr lang="fr-FR" sz="2400" dirty="0"/>
              <a:t> the end-</a:t>
            </a:r>
            <a:r>
              <a:rPr lang="fr-FR" sz="2400" dirty="0" err="1"/>
              <a:t>users</a:t>
            </a:r>
            <a:r>
              <a:rPr lang="fr-FR" sz="2400" dirty="0"/>
              <a:t> </a:t>
            </a:r>
            <a:r>
              <a:rPr lang="fr-FR" sz="2400" dirty="0" err="1"/>
              <a:t>will</a:t>
            </a:r>
            <a:r>
              <a:rPr lang="fr-FR" sz="2400" dirty="0"/>
              <a:t> </a:t>
            </a:r>
            <a:r>
              <a:rPr lang="fr-FR" sz="2400" dirty="0" err="1"/>
              <a:t>be</a:t>
            </a:r>
            <a:r>
              <a:rPr lang="fr-FR" sz="2400" dirty="0"/>
              <a:t> able to select: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 - The area of </a:t>
            </a:r>
            <a:r>
              <a:rPr lang="fr-FR" sz="2400" dirty="0" err="1"/>
              <a:t>interest</a:t>
            </a:r>
            <a:r>
              <a:rPr lang="fr-FR" sz="2400" dirty="0"/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400" dirty="0"/>
              <a:t>The sites of </a:t>
            </a:r>
            <a:r>
              <a:rPr lang="fr-FR" sz="2400" dirty="0" err="1"/>
              <a:t>specific</a:t>
            </a:r>
            <a:r>
              <a:rPr lang="fr-FR" sz="2400" dirty="0"/>
              <a:t>  </a:t>
            </a:r>
            <a:r>
              <a:rPr lang="fr-FR" sz="2400" dirty="0" err="1"/>
              <a:t>interest</a:t>
            </a:r>
            <a:endParaRPr lang="fr-FR" sz="24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400" dirty="0"/>
              <a:t>The </a:t>
            </a:r>
            <a:r>
              <a:rPr lang="fr-FR" sz="2400" dirty="0" err="1"/>
              <a:t>parameters</a:t>
            </a:r>
            <a:r>
              <a:rPr lang="fr-FR" sz="2400" dirty="0"/>
              <a:t> to display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2400" dirty="0" err="1"/>
              <a:t>Some</a:t>
            </a:r>
            <a:r>
              <a:rPr lang="fr-FR" sz="2400" dirty="0"/>
              <a:t> </a:t>
            </a:r>
            <a:r>
              <a:rPr lang="fr-FR" sz="2400" dirty="0" err="1"/>
              <a:t>analytics</a:t>
            </a:r>
            <a:r>
              <a:rPr lang="fr-FR" sz="2400" dirty="0"/>
              <a:t> </a:t>
            </a:r>
            <a:r>
              <a:rPr lang="fr-FR" sz="2400" dirty="0" err="1"/>
              <a:t>depending</a:t>
            </a:r>
            <a:r>
              <a:rPr lang="fr-FR" sz="2400" dirty="0"/>
              <a:t> on the business </a:t>
            </a:r>
            <a:r>
              <a:rPr lang="fr-FR" sz="2400" dirty="0" err="1"/>
              <a:t>sector</a:t>
            </a:r>
            <a:r>
              <a:rPr lang="fr-FR" sz="2400" dirty="0"/>
              <a:t>  of the end-</a:t>
            </a:r>
            <a:r>
              <a:rPr lang="fr-FR" sz="2400" dirty="0" err="1"/>
              <a:t>users</a:t>
            </a:r>
            <a:r>
              <a:rPr lang="fr-FR" sz="2400" dirty="0"/>
              <a:t> for </a:t>
            </a:r>
            <a:r>
              <a:rPr lang="fr-FR" sz="2400" dirty="0" err="1"/>
              <a:t>example</a:t>
            </a:r>
            <a:r>
              <a:rPr lang="fr-FR" sz="2400" dirty="0"/>
              <a:t>: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fr-FR" sz="2400" dirty="0" err="1"/>
              <a:t>Quantity</a:t>
            </a:r>
            <a:r>
              <a:rPr lang="fr-FR" sz="2400" dirty="0"/>
              <a:t> on </a:t>
            </a:r>
            <a:r>
              <a:rPr lang="fr-FR" sz="2400" dirty="0" err="1"/>
              <a:t>food</a:t>
            </a:r>
            <a:r>
              <a:rPr lang="fr-FR" sz="2400" dirty="0"/>
              <a:t> to </a:t>
            </a:r>
            <a:r>
              <a:rPr lang="fr-FR" sz="2400" dirty="0" err="1"/>
              <a:t>be</a:t>
            </a:r>
            <a:r>
              <a:rPr lang="fr-FR" sz="2400" dirty="0"/>
              <a:t> </a:t>
            </a:r>
            <a:r>
              <a:rPr lang="fr-FR" sz="2400" dirty="0" err="1"/>
              <a:t>distributed</a:t>
            </a:r>
            <a:r>
              <a:rPr lang="fr-FR" sz="2400" dirty="0"/>
              <a:t> in the </a:t>
            </a:r>
            <a:r>
              <a:rPr lang="fr-FR" sz="2400" dirty="0" err="1"/>
              <a:t>fish-farm</a:t>
            </a:r>
            <a:r>
              <a:rPr lang="fr-FR" sz="2400" dirty="0"/>
              <a:t>, </a:t>
            </a:r>
            <a:r>
              <a:rPr lang="fr-FR" sz="2400" dirty="0" err="1"/>
              <a:t>which</a:t>
            </a:r>
            <a:r>
              <a:rPr lang="fr-FR" sz="2400" dirty="0"/>
              <a:t> </a:t>
            </a:r>
            <a:r>
              <a:rPr lang="fr-FR" sz="2400" dirty="0" err="1"/>
              <a:t>depends</a:t>
            </a:r>
            <a:r>
              <a:rPr lang="fr-FR" sz="2400" dirty="0"/>
              <a:t> on water </a:t>
            </a:r>
          </a:p>
          <a:p>
            <a:pPr lvl="2">
              <a:lnSpc>
                <a:spcPct val="150000"/>
              </a:lnSpc>
            </a:pPr>
            <a:r>
              <a:rPr lang="fr-FR" sz="2400" dirty="0" err="1"/>
              <a:t>temperature</a:t>
            </a:r>
            <a:endParaRPr lang="fr-FR" sz="2400" dirty="0"/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fr-FR" sz="2400" dirty="0"/>
              <a:t>Wind Power or </a:t>
            </a:r>
            <a:r>
              <a:rPr lang="fr-FR" sz="2400" dirty="0" err="1"/>
              <a:t>wave</a:t>
            </a:r>
            <a:r>
              <a:rPr lang="fr-FR" sz="2400" dirty="0"/>
              <a:t> Power for the </a:t>
            </a:r>
            <a:r>
              <a:rPr lang="fr-FR" sz="2400" dirty="0" err="1"/>
              <a:t>sector</a:t>
            </a:r>
            <a:r>
              <a:rPr lang="fr-FR" sz="2400" dirty="0"/>
              <a:t> of </a:t>
            </a:r>
            <a:r>
              <a:rPr lang="fr-FR" sz="2400" dirty="0" err="1"/>
              <a:t>renewable</a:t>
            </a:r>
            <a:r>
              <a:rPr lang="fr-FR" sz="2400" dirty="0"/>
              <a:t> offshore </a:t>
            </a:r>
            <a:r>
              <a:rPr lang="fr-FR" sz="2400" dirty="0" err="1"/>
              <a:t>energies</a:t>
            </a:r>
            <a:endParaRPr lang="fr-FR" sz="2400" dirty="0"/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fr-FR" sz="2400" dirty="0" err="1"/>
              <a:t>Other</a:t>
            </a:r>
            <a:r>
              <a:rPr lang="fr-FR" sz="2400" dirty="0"/>
              <a:t> applications for </a:t>
            </a:r>
            <a:r>
              <a:rPr lang="fr-FR" sz="2400" dirty="0" err="1"/>
              <a:t>harbors</a:t>
            </a:r>
            <a:r>
              <a:rPr lang="fr-FR" sz="2400" dirty="0"/>
              <a:t>, O&amp;G platforms, </a:t>
            </a:r>
            <a:r>
              <a:rPr lang="fr-FR" sz="2400" dirty="0" err="1"/>
              <a:t>desalination</a:t>
            </a:r>
            <a:r>
              <a:rPr lang="fr-FR" sz="2400" dirty="0"/>
              <a:t> plant, etc….</a:t>
            </a:r>
          </a:p>
          <a:p>
            <a:pPr marL="1200150" lvl="2" indent="-285750">
              <a:buFontTx/>
              <a:buChar char="-"/>
            </a:pPr>
            <a:endParaRPr lang="fr-TN" dirty="0"/>
          </a:p>
        </p:txBody>
      </p:sp>
    </p:spTree>
    <p:extLst>
      <p:ext uri="{BB962C8B-B14F-4D97-AF65-F5344CB8AC3E}">
        <p14:creationId xmlns:p14="http://schemas.microsoft.com/office/powerpoint/2010/main" val="160113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8007B4F-8F30-D5AB-3858-8ABEB3242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4163"/>
            <a:ext cx="12192000" cy="627488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B435A41-3884-C151-03B9-7A605C05F55B}"/>
              </a:ext>
            </a:extLst>
          </p:cNvPr>
          <p:cNvSpPr txBox="1"/>
          <p:nvPr/>
        </p:nvSpPr>
        <p:spPr>
          <a:xfrm>
            <a:off x="1349634" y="88229"/>
            <a:ext cx="1028563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SPECIFY THE PARAMETERS OF THE CMEMS FILES, AREA OF INTEREST AND DATES INSIDE A MATLAB SCRIPT</a:t>
            </a:r>
            <a:endParaRPr lang="fr-T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03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2F48B5-81E3-2AE0-3271-207E3E3220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TN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A3E1CF-017D-1193-CC66-95DB8D1208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TN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CFBB30-3253-6810-555E-306593F85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0B82FAD-F445-4C9A-F0D5-B2B2FB83B4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05" r="7019" b="22421"/>
          <a:stretch/>
        </p:blipFill>
        <p:spPr>
          <a:xfrm>
            <a:off x="7104873" y="3769989"/>
            <a:ext cx="4959609" cy="239527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6007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EFC0897-2C0D-353C-DA9D-1E14C1C4DC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75" r="15382"/>
          <a:stretch/>
        </p:blipFill>
        <p:spPr>
          <a:xfrm>
            <a:off x="169845" y="914399"/>
            <a:ext cx="2890596" cy="52717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2BD9013-8E8C-2FB2-7353-4AD3C46BDA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3"/>
          <a:stretch/>
        </p:blipFill>
        <p:spPr>
          <a:xfrm>
            <a:off x="3783653" y="758317"/>
            <a:ext cx="8372559" cy="558000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EE0747C2-C5E4-44C1-FE42-4883FFA6132B}"/>
                  </a:ext>
                </a:extLst>
              </p14:cNvPr>
              <p14:cNvContentPartPr/>
              <p14:nvPr/>
            </p14:nvContentPartPr>
            <p14:xfrm>
              <a:off x="1138048" y="1361990"/>
              <a:ext cx="360" cy="36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EE0747C2-C5E4-44C1-FE42-4883FFA613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9408" y="135335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Flèche : chevron 31">
            <a:extLst>
              <a:ext uri="{FF2B5EF4-FFF2-40B4-BE49-F238E27FC236}">
                <a16:creationId xmlns:a16="http://schemas.microsoft.com/office/drawing/2014/main" id="{26D311AA-C83D-C8BC-01F1-2DC0E8670D79}"/>
              </a:ext>
            </a:extLst>
          </p:cNvPr>
          <p:cNvSpPr/>
          <p:nvPr/>
        </p:nvSpPr>
        <p:spPr>
          <a:xfrm>
            <a:off x="3170121" y="2775855"/>
            <a:ext cx="531845" cy="154888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T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255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36E9F1-E562-3556-60A0-E3C8C1CD0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Matlab Script to download and plot the Data</a:t>
            </a:r>
            <a:endParaRPr lang="fr-TN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F4FA32-B59A-C13A-3711-1429CA75C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cmdStr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= [</a:t>
            </a:r>
            <a:r>
              <a:rPr lang="en-GB" sz="1800" b="0" i="0" u="none" strike="noStrike" baseline="0" dirty="0">
                <a:solidFill>
                  <a:srgbClr val="A020F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'python.exe </a:t>
            </a:r>
            <a:r>
              <a:rPr lang="en-GB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"C:\Users\slimg\anaconda3\pkgs\motuclient-1.8.8-pyhd8ed1ab_0\site-packages\</a:t>
            </a:r>
            <a:r>
              <a:rPr lang="en-GB" sz="1800" b="0" i="0" u="none" strike="noStrike" baseline="0" dirty="0">
                <a:solidFill>
                  <a:srgbClr val="A020F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motuclient.py</a:t>
            </a:r>
            <a:r>
              <a:rPr lang="en-GB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" --motu https://nrt.cmems-du.eu/motu-web/Motu --service-id '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serviceId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 --product-id '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productId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GB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 --longitude-min '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num2str(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lonMin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),</a:t>
            </a:r>
            <a:r>
              <a:rPr lang="en-GB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 --longitude-max '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num2str(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lonMax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),</a:t>
            </a:r>
            <a:r>
              <a:rPr lang="en-GB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 --latitude-min '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num2str(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latMin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),</a:t>
            </a:r>
            <a:r>
              <a:rPr lang="en-GB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 --latitude-max '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num2str(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latMax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),</a:t>
            </a:r>
            <a:r>
              <a:rPr lang="en-GB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 --date-min "'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datestr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dateMin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GB" sz="1800" b="0" i="0" u="none" strike="noStrike" baseline="0" dirty="0" err="1">
                <a:solidFill>
                  <a:srgbClr val="A020F0"/>
                </a:solidFill>
                <a:latin typeface="Courier New" panose="02070309020205020404" pitchFamily="49" charset="0"/>
              </a:rPr>
              <a:t>yyyy</a:t>
            </a:r>
            <a:r>
              <a:rPr lang="en-GB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-mm-dd 00:00:00'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), </a:t>
            </a:r>
            <a:r>
              <a:rPr lang="en-GB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'" --date-max "'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datestr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dateMax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GB" sz="1800" b="0" i="0" u="none" strike="noStrike" baseline="0" dirty="0" err="1">
                <a:solidFill>
                  <a:srgbClr val="A020F0"/>
                </a:solidFill>
                <a:latin typeface="Courier New" panose="02070309020205020404" pitchFamily="49" charset="0"/>
              </a:rPr>
              <a:t>yyyy</a:t>
            </a:r>
            <a:r>
              <a:rPr lang="en-GB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-mm-dd 00:00:00'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), </a:t>
            </a:r>
            <a:r>
              <a:rPr lang="en-GB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'" --variable </a:t>
            </a:r>
            <a:r>
              <a:rPr lang="en-GB" sz="1800" b="0" i="0" u="none" strike="noStrike" baseline="0" dirty="0" err="1">
                <a:solidFill>
                  <a:srgbClr val="A020F0"/>
                </a:solidFill>
                <a:latin typeface="Courier New" panose="02070309020205020404" pitchFamily="49" charset="0"/>
              </a:rPr>
              <a:t>analysed_sst</a:t>
            </a:r>
            <a:r>
              <a:rPr lang="en-GB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 --out-</a:t>
            </a:r>
            <a:r>
              <a:rPr lang="en-GB" sz="1800" b="0" i="0" u="none" strike="noStrike" baseline="0" dirty="0" err="1">
                <a:solidFill>
                  <a:srgbClr val="A020F0"/>
                </a:solidFill>
                <a:latin typeface="Courier New" panose="02070309020205020404" pitchFamily="49" charset="0"/>
              </a:rPr>
              <a:t>dir</a:t>
            </a:r>
            <a:r>
              <a:rPr lang="en-GB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 "'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workingDir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'" --out-name "'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productFile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'" --user "'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username, </a:t>
            </a:r>
            <a:r>
              <a:rPr lang="en-GB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'" --</a:t>
            </a:r>
            <a:r>
              <a:rPr lang="en-GB" sz="1800" b="0" i="0" u="none" strike="noStrike" baseline="0" dirty="0" err="1">
                <a:solidFill>
                  <a:srgbClr val="A020F0"/>
                </a:solidFill>
                <a:latin typeface="Courier New" panose="02070309020205020404" pitchFamily="49" charset="0"/>
              </a:rPr>
              <a:t>pwd</a:t>
            </a:r>
            <a:r>
              <a:rPr lang="en-GB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 "'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password, </a:t>
            </a:r>
            <a:r>
              <a:rPr lang="en-GB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'"'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];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system(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cmdStr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49EF977-ED27-C0AD-91FE-8F2D54BE9C5D}"/>
              </a:ext>
            </a:extLst>
          </p:cNvPr>
          <p:cNvSpPr txBox="1"/>
          <p:nvPr/>
        </p:nvSpPr>
        <p:spPr>
          <a:xfrm>
            <a:off x="436880" y="4958080"/>
            <a:ext cx="1135888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00FF"/>
                </a:solidFill>
              </a:rPr>
              <a:t>!!! </a:t>
            </a:r>
            <a:r>
              <a:rPr lang="en-US" sz="2400" dirty="0">
                <a:solidFill>
                  <a:srgbClr val="0000FF"/>
                </a:solidFill>
              </a:rPr>
              <a:t>Consequently,  I thought that it will be more straightforward to develop a code completely written in PYTHON</a:t>
            </a:r>
            <a:r>
              <a:rPr lang="fr-FR" sz="2400" dirty="0">
                <a:solidFill>
                  <a:srgbClr val="0000FF"/>
                </a:solidFill>
              </a:rPr>
              <a:t>, </a:t>
            </a:r>
            <a:r>
              <a:rPr lang="fr-FR" sz="2400" dirty="0" err="1">
                <a:solidFill>
                  <a:srgbClr val="0000FF"/>
                </a:solidFill>
              </a:rPr>
              <a:t>which</a:t>
            </a:r>
            <a:r>
              <a:rPr lang="fr-FR" sz="2400" dirty="0">
                <a:solidFill>
                  <a:srgbClr val="0000FF"/>
                </a:solidFill>
              </a:rPr>
              <a:t> have in addition the </a:t>
            </a:r>
            <a:r>
              <a:rPr lang="fr-FR" sz="2400" dirty="0" err="1">
                <a:solidFill>
                  <a:srgbClr val="0000FF"/>
                </a:solidFill>
              </a:rPr>
              <a:t>advantage</a:t>
            </a:r>
            <a:r>
              <a:rPr lang="fr-FR" sz="2400" dirty="0">
                <a:solidFill>
                  <a:srgbClr val="0000FF"/>
                </a:solidFill>
              </a:rPr>
              <a:t> to </a:t>
            </a:r>
            <a:r>
              <a:rPr lang="fr-FR" sz="2400" dirty="0" err="1">
                <a:solidFill>
                  <a:srgbClr val="0000FF"/>
                </a:solidFill>
              </a:rPr>
              <a:t>be</a:t>
            </a:r>
            <a:r>
              <a:rPr lang="fr-FR" sz="2400" dirty="0">
                <a:solidFill>
                  <a:srgbClr val="0000FF"/>
                </a:solidFill>
              </a:rPr>
              <a:t> Open-Source.</a:t>
            </a:r>
            <a:endParaRPr lang="fr-TN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25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B23BA50-F91B-2505-DFC8-06385E256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818" y="51940"/>
            <a:ext cx="3909399" cy="381795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5CC2389-FC86-5AA8-475A-E4F381FE70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80"/>
          <a:stretch/>
        </p:blipFill>
        <p:spPr>
          <a:xfrm>
            <a:off x="7620000" y="51940"/>
            <a:ext cx="4438164" cy="461812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3281146-1DCA-7D42-AA49-630F26A7A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74" y="4103956"/>
            <a:ext cx="7276715" cy="27021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AB119511-FA23-B6CD-8F34-735645ADE5EC}"/>
              </a:ext>
            </a:extLst>
          </p:cNvPr>
          <p:cNvSpPr/>
          <p:nvPr/>
        </p:nvSpPr>
        <p:spPr>
          <a:xfrm>
            <a:off x="258775" y="839755"/>
            <a:ext cx="1756638" cy="2460969"/>
          </a:xfrm>
          <a:prstGeom prst="rightArrow">
            <a:avLst>
              <a:gd name="adj1" fmla="val 56824"/>
              <a:gd name="adj2" fmla="val 39005"/>
            </a:avLst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chemeClr val="tx1"/>
                </a:solidFill>
              </a:rPr>
              <a:t>Parameters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 err="1">
                <a:solidFill>
                  <a:schemeClr val="tx1"/>
                </a:solidFill>
              </a:rPr>
              <a:t>defined</a:t>
            </a:r>
            <a:r>
              <a:rPr lang="fr-FR" b="1" dirty="0">
                <a:solidFill>
                  <a:schemeClr val="tx1"/>
                </a:solidFill>
              </a:rPr>
              <a:t> by the user in an </a:t>
            </a:r>
            <a:r>
              <a:rPr lang="fr-FR" b="1" dirty="0" err="1">
                <a:solidFill>
                  <a:schemeClr val="tx1"/>
                </a:solidFill>
              </a:rPr>
              <a:t>external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txt file</a:t>
            </a:r>
            <a:endParaRPr lang="fr-TN" b="1" dirty="0">
              <a:solidFill>
                <a:schemeClr val="tx1"/>
              </a:solidFill>
            </a:endParaRPr>
          </a:p>
        </p:txBody>
      </p:sp>
      <p:sp>
        <p:nvSpPr>
          <p:cNvPr id="11" name="Flèche : chevron 10">
            <a:extLst>
              <a:ext uri="{FF2B5EF4-FFF2-40B4-BE49-F238E27FC236}">
                <a16:creationId xmlns:a16="http://schemas.microsoft.com/office/drawing/2014/main" id="{56BD72BC-1517-78E5-79E9-6D64CCD0D4AF}"/>
              </a:ext>
            </a:extLst>
          </p:cNvPr>
          <p:cNvSpPr/>
          <p:nvPr/>
        </p:nvSpPr>
        <p:spPr>
          <a:xfrm>
            <a:off x="6615405" y="1384439"/>
            <a:ext cx="918590" cy="137160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TN" dirty="0">
              <a:solidFill>
                <a:schemeClr val="tx1"/>
              </a:solidFill>
            </a:endParaRPr>
          </a:p>
        </p:txBody>
      </p:sp>
      <p:sp>
        <p:nvSpPr>
          <p:cNvPr id="12" name="Flèche : angle droit 11">
            <a:extLst>
              <a:ext uri="{FF2B5EF4-FFF2-40B4-BE49-F238E27FC236}">
                <a16:creationId xmlns:a16="http://schemas.microsoft.com/office/drawing/2014/main" id="{2379AE2B-18E3-4967-38CB-4A8C147DD527}"/>
              </a:ext>
            </a:extLst>
          </p:cNvPr>
          <p:cNvSpPr/>
          <p:nvPr/>
        </p:nvSpPr>
        <p:spPr>
          <a:xfrm rot="5400000" flipV="1">
            <a:off x="8392885" y="4688636"/>
            <a:ext cx="1492902" cy="1800809"/>
          </a:xfrm>
          <a:prstGeom prst="bentUpArrow">
            <a:avLst>
              <a:gd name="adj1" fmla="val 19510"/>
              <a:gd name="adj2" fmla="val 28982"/>
              <a:gd name="adj3" fmla="val 23431"/>
            </a:avLst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TN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4FFF277-EE56-1C1A-63D4-243E82A57D40}"/>
              </a:ext>
            </a:extLst>
          </p:cNvPr>
          <p:cNvSpPr txBox="1"/>
          <p:nvPr/>
        </p:nvSpPr>
        <p:spPr>
          <a:xfrm>
            <a:off x="8719456" y="5029206"/>
            <a:ext cx="979718" cy="64633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RUN 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on CMD</a:t>
            </a:r>
            <a:endParaRPr lang="fr-TN" dirty="0">
              <a:solidFill>
                <a:srgbClr val="FF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5425F64-CA32-707C-E195-B28FAD4AE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413" y="3300724"/>
            <a:ext cx="3894157" cy="9754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62768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1EC6C0C-4677-8125-DC3B-8DCE104B2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Légende : flèche vers le bas 3">
            <a:extLst>
              <a:ext uri="{FF2B5EF4-FFF2-40B4-BE49-F238E27FC236}">
                <a16:creationId xmlns:a16="http://schemas.microsoft.com/office/drawing/2014/main" id="{33BBE3D3-7641-EDDF-32C6-FE5E01601A8F}"/>
              </a:ext>
            </a:extLst>
          </p:cNvPr>
          <p:cNvSpPr/>
          <p:nvPr/>
        </p:nvSpPr>
        <p:spPr>
          <a:xfrm>
            <a:off x="6096000" y="965200"/>
            <a:ext cx="995680" cy="65024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Wind </a:t>
            </a:r>
            <a:r>
              <a:rPr lang="fr-FR" sz="1400" dirty="0" err="1">
                <a:solidFill>
                  <a:schemeClr val="tx1"/>
                </a:solidFill>
              </a:rPr>
              <a:t>Farm</a:t>
            </a:r>
            <a:endParaRPr lang="fr-TN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97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98229CE-CF77-F5BD-9105-E8B374BA57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16490" r="7886" b="11205"/>
          <a:stretch/>
        </p:blipFill>
        <p:spPr>
          <a:xfrm>
            <a:off x="5555933" y="1361440"/>
            <a:ext cx="5874068" cy="347472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1B00B75-EF63-6CD0-33EA-A101D11050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4" t="6428" r="16349" b="5000"/>
          <a:stretch/>
        </p:blipFill>
        <p:spPr>
          <a:xfrm>
            <a:off x="447039" y="132080"/>
            <a:ext cx="4380089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74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C4E9AA0-A26A-D5D2-4D57-D2175B4D7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07" y="175217"/>
            <a:ext cx="10898786" cy="65075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42569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316</Words>
  <Application>Microsoft Office PowerPoint</Application>
  <PresentationFormat>Grand écran</PresentationFormat>
  <Paragraphs>24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Thème Office</vt:lpstr>
      <vt:lpstr>Présentation PowerPoint</vt:lpstr>
      <vt:lpstr>Présentation PowerPoint</vt:lpstr>
      <vt:lpstr>Présentation PowerPoint</vt:lpstr>
      <vt:lpstr>Présentation PowerPoint</vt:lpstr>
      <vt:lpstr>Matlab Script to download and plot the Data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Slim GANA</dc:creator>
  <cp:lastModifiedBy>Slim GANA</cp:lastModifiedBy>
  <cp:revision>9</cp:revision>
  <dcterms:created xsi:type="dcterms:W3CDTF">2022-09-12T10:15:03Z</dcterms:created>
  <dcterms:modified xsi:type="dcterms:W3CDTF">2022-09-13T21:29:09Z</dcterms:modified>
</cp:coreProperties>
</file>